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DAE4"/>
    <a:srgbClr val="12E451"/>
    <a:srgbClr val="E4C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937FC-15F8-1E4A-872D-F9F43DCFC138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2DC41-C3CA-4247-9F41-1F6723283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96081"/>
            <a:ext cx="2743200" cy="487362"/>
          </a:xfrm>
          <a:solidFill>
            <a:srgbClr val="E4C537"/>
          </a:solidFill>
          <a:ln w="57150" cmpd="sng">
            <a:solidFill>
              <a:srgbClr val="0000FF"/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/>
              <a:t>Tool-Kit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678605" cy="166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" name="Group 75"/>
          <p:cNvGrpSpPr/>
          <p:nvPr/>
        </p:nvGrpSpPr>
        <p:grpSpPr>
          <a:xfrm>
            <a:off x="152400" y="863600"/>
            <a:ext cx="8801101" cy="2616201"/>
            <a:chOff x="152400" y="863600"/>
            <a:chExt cx="8801101" cy="2616201"/>
          </a:xfrm>
        </p:grpSpPr>
        <p:sp>
          <p:nvSpPr>
            <p:cNvPr id="77" name="Freeform 76"/>
            <p:cNvSpPr/>
            <p:nvPr/>
          </p:nvSpPr>
          <p:spPr>
            <a:xfrm>
              <a:off x="2209800" y="1397000"/>
              <a:ext cx="12701" cy="304801"/>
            </a:xfrm>
            <a:custGeom>
              <a:avLst/>
              <a:gdLst/>
              <a:ahLst/>
              <a:cxnLst/>
              <a:rect l="0" t="0" r="0" b="0"/>
              <a:pathLst>
                <a:path w="12701" h="3048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0" y="279400"/>
                  </a:lnTo>
                  <a:lnTo>
                    <a:pt x="0" y="304800"/>
                  </a:lnTo>
                  <a:lnTo>
                    <a:pt x="0" y="304800"/>
                  </a:lnTo>
                  <a:lnTo>
                    <a:pt x="12700" y="304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2362200" y="1358900"/>
              <a:ext cx="50801" cy="342901"/>
            </a:xfrm>
            <a:custGeom>
              <a:avLst/>
              <a:gdLst/>
              <a:ahLst/>
              <a:cxnLst/>
              <a:rect l="0" t="0" r="0" b="0"/>
              <a:pathLst>
                <a:path w="50801" h="3429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1143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228600"/>
                  </a:lnTo>
                  <a:lnTo>
                    <a:pt x="25400" y="266700"/>
                  </a:lnTo>
                  <a:lnTo>
                    <a:pt x="38100" y="292100"/>
                  </a:lnTo>
                  <a:lnTo>
                    <a:pt x="50800" y="304800"/>
                  </a:lnTo>
                  <a:lnTo>
                    <a:pt x="50800" y="330200"/>
                  </a:lnTo>
                  <a:lnTo>
                    <a:pt x="50800" y="342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2159000" y="1524000"/>
              <a:ext cx="279401" cy="38101"/>
            </a:xfrm>
            <a:custGeom>
              <a:avLst/>
              <a:gdLst/>
              <a:ahLst/>
              <a:cxnLst/>
              <a:rect l="0" t="0" r="0" b="0"/>
              <a:pathLst>
                <a:path w="279401" h="38101">
                  <a:moveTo>
                    <a:pt x="0" y="38100"/>
                  </a:moveTo>
                  <a:lnTo>
                    <a:pt x="12700" y="38100"/>
                  </a:lnTo>
                  <a:lnTo>
                    <a:pt x="101600" y="25400"/>
                  </a:lnTo>
                  <a:lnTo>
                    <a:pt x="139700" y="12700"/>
                  </a:lnTo>
                  <a:lnTo>
                    <a:pt x="177800" y="12700"/>
                  </a:lnTo>
                  <a:lnTo>
                    <a:pt x="215900" y="0"/>
                  </a:lnTo>
                  <a:lnTo>
                    <a:pt x="241300" y="0"/>
                  </a:lnTo>
                  <a:lnTo>
                    <a:pt x="266700" y="0"/>
                  </a:lnTo>
                  <a:lnTo>
                    <a:pt x="279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1104900" y="2311400"/>
              <a:ext cx="50801" cy="254001"/>
            </a:xfrm>
            <a:custGeom>
              <a:avLst/>
              <a:gdLst/>
              <a:ahLst/>
              <a:cxnLst/>
              <a:rect l="0" t="0" r="0" b="0"/>
              <a:pathLst>
                <a:path w="50801" h="254001">
                  <a:moveTo>
                    <a:pt x="0" y="0"/>
                  </a:moveTo>
                  <a:lnTo>
                    <a:pt x="0" y="127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203200"/>
                  </a:lnTo>
                  <a:lnTo>
                    <a:pt x="25400" y="228600"/>
                  </a:lnTo>
                  <a:lnTo>
                    <a:pt x="38100" y="228600"/>
                  </a:lnTo>
                  <a:lnTo>
                    <a:pt x="25400" y="228600"/>
                  </a:lnTo>
                  <a:lnTo>
                    <a:pt x="25400" y="241300"/>
                  </a:lnTo>
                  <a:lnTo>
                    <a:pt x="50800" y="254000"/>
                  </a:lnTo>
                  <a:lnTo>
                    <a:pt x="508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257300" y="2311400"/>
              <a:ext cx="25401" cy="254001"/>
            </a:xfrm>
            <a:custGeom>
              <a:avLst/>
              <a:gdLst/>
              <a:ahLst/>
              <a:cxnLst/>
              <a:rect l="0" t="0" r="0" b="0"/>
              <a:pathLst>
                <a:path w="25401" h="2540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762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203200"/>
                  </a:lnTo>
                  <a:lnTo>
                    <a:pt x="25400" y="228600"/>
                  </a:lnTo>
                  <a:lnTo>
                    <a:pt x="25400" y="215900"/>
                  </a:lnTo>
                  <a:lnTo>
                    <a:pt x="25400" y="228600"/>
                  </a:lnTo>
                  <a:lnTo>
                    <a:pt x="25400" y="241300"/>
                  </a:lnTo>
                  <a:lnTo>
                    <a:pt x="254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1117600" y="2425700"/>
              <a:ext cx="215901" cy="1"/>
            </a:xfrm>
            <a:custGeom>
              <a:avLst/>
              <a:gdLst/>
              <a:ahLst/>
              <a:cxnLst/>
              <a:rect l="0" t="0" r="0" b="0"/>
              <a:pathLst>
                <a:path w="215901" h="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1270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2667000" y="2336800"/>
              <a:ext cx="50801" cy="266701"/>
            </a:xfrm>
            <a:custGeom>
              <a:avLst/>
              <a:gdLst/>
              <a:ahLst/>
              <a:cxnLst/>
              <a:rect l="0" t="0" r="0" b="0"/>
              <a:pathLst>
                <a:path w="50801" h="266701">
                  <a:moveTo>
                    <a:pt x="0" y="0"/>
                  </a:moveTo>
                  <a:lnTo>
                    <a:pt x="0" y="12700"/>
                  </a:lnTo>
                  <a:lnTo>
                    <a:pt x="12700" y="25400"/>
                  </a:lnTo>
                  <a:lnTo>
                    <a:pt x="12700" y="762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28600"/>
                  </a:lnTo>
                  <a:lnTo>
                    <a:pt x="38100" y="241300"/>
                  </a:lnTo>
                  <a:lnTo>
                    <a:pt x="38100" y="266700"/>
                  </a:lnTo>
                  <a:lnTo>
                    <a:pt x="38100" y="254000"/>
                  </a:lnTo>
                  <a:lnTo>
                    <a:pt x="38100" y="266700"/>
                  </a:lnTo>
                  <a:lnTo>
                    <a:pt x="50800" y="266700"/>
                  </a:lnTo>
                  <a:lnTo>
                    <a:pt x="50800" y="266700"/>
                  </a:lnTo>
                  <a:lnTo>
                    <a:pt x="50800" y="266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2832100" y="2374900"/>
              <a:ext cx="76201" cy="254001"/>
            </a:xfrm>
            <a:custGeom>
              <a:avLst/>
              <a:gdLst/>
              <a:ahLst/>
              <a:cxnLst/>
              <a:rect l="0" t="0" r="0" b="0"/>
              <a:pathLst>
                <a:path w="76201" h="254001">
                  <a:moveTo>
                    <a:pt x="12700" y="0"/>
                  </a:moveTo>
                  <a:lnTo>
                    <a:pt x="0" y="127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38100" y="165100"/>
                  </a:lnTo>
                  <a:lnTo>
                    <a:pt x="38100" y="203200"/>
                  </a:lnTo>
                  <a:lnTo>
                    <a:pt x="50800" y="215900"/>
                  </a:lnTo>
                  <a:lnTo>
                    <a:pt x="63500" y="228600"/>
                  </a:lnTo>
                  <a:lnTo>
                    <a:pt x="63500" y="241300"/>
                  </a:lnTo>
                  <a:lnTo>
                    <a:pt x="762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2692400" y="2476500"/>
              <a:ext cx="215901" cy="1"/>
            </a:xfrm>
            <a:custGeom>
              <a:avLst/>
              <a:gdLst/>
              <a:ahLst/>
              <a:cxnLst/>
              <a:rect l="0" t="0" r="0" b="0"/>
              <a:pathLst>
                <a:path w="215901" h="1">
                  <a:moveTo>
                    <a:pt x="0" y="0"/>
                  </a:moveTo>
                  <a:lnTo>
                    <a:pt x="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3835400" y="24765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0" y="0"/>
                  </a:moveTo>
                  <a:lnTo>
                    <a:pt x="0" y="0"/>
                  </a:lnTo>
                  <a:lnTo>
                    <a:pt x="12700" y="50800"/>
                  </a:lnTo>
                  <a:lnTo>
                    <a:pt x="25400" y="762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12700" y="190500"/>
                  </a:lnTo>
                  <a:lnTo>
                    <a:pt x="25400" y="190500"/>
                  </a:lnTo>
                  <a:lnTo>
                    <a:pt x="254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3987800" y="2476500"/>
              <a:ext cx="25401" cy="203201"/>
            </a:xfrm>
            <a:custGeom>
              <a:avLst/>
              <a:gdLst/>
              <a:ahLst/>
              <a:cxnLst/>
              <a:rect l="0" t="0" r="0" b="0"/>
              <a:pathLst>
                <a:path w="25401" h="203201">
                  <a:moveTo>
                    <a:pt x="0" y="0"/>
                  </a:moveTo>
                  <a:lnTo>
                    <a:pt x="0" y="635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25400" y="190500"/>
                  </a:lnTo>
                  <a:lnTo>
                    <a:pt x="25400" y="1905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3835400" y="2565400"/>
              <a:ext cx="203201" cy="25401"/>
            </a:xfrm>
            <a:custGeom>
              <a:avLst/>
              <a:gdLst/>
              <a:ahLst/>
              <a:cxnLst/>
              <a:rect l="0" t="0" r="0" b="0"/>
              <a:pathLst>
                <a:path w="203201" h="25401">
                  <a:moveTo>
                    <a:pt x="0" y="2540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25400" y="127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52400" y="1270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5689600" y="2717800"/>
              <a:ext cx="12701" cy="177801"/>
            </a:xfrm>
            <a:custGeom>
              <a:avLst/>
              <a:gdLst/>
              <a:ahLst/>
              <a:cxnLst/>
              <a:rect l="0" t="0" r="0" b="0"/>
              <a:pathLst>
                <a:path w="12701" h="177801">
                  <a:moveTo>
                    <a:pt x="1270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1270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5803900" y="2705100"/>
              <a:ext cx="25401" cy="190501"/>
            </a:xfrm>
            <a:custGeom>
              <a:avLst/>
              <a:gdLst/>
              <a:ahLst/>
              <a:cxnLst/>
              <a:rect l="0" t="0" r="0" b="0"/>
              <a:pathLst>
                <a:path w="25401" h="190501">
                  <a:moveTo>
                    <a:pt x="0" y="0"/>
                  </a:moveTo>
                  <a:lnTo>
                    <a:pt x="0" y="127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12700" y="165100"/>
                  </a:lnTo>
                  <a:lnTo>
                    <a:pt x="25400" y="177800"/>
                  </a:lnTo>
                  <a:lnTo>
                    <a:pt x="2540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5689600" y="2781300"/>
              <a:ext cx="114301" cy="1"/>
            </a:xfrm>
            <a:custGeom>
              <a:avLst/>
              <a:gdLst/>
              <a:ahLst/>
              <a:cxnLst/>
              <a:rect l="0" t="0" r="0" b="0"/>
              <a:pathLst>
                <a:path w="114301" h="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6896100" y="3136900"/>
              <a:ext cx="12701" cy="190501"/>
            </a:xfrm>
            <a:custGeom>
              <a:avLst/>
              <a:gdLst/>
              <a:ahLst/>
              <a:cxnLst/>
              <a:rect l="0" t="0" r="0" b="0"/>
              <a:pathLst>
                <a:path w="12701" h="190501">
                  <a:moveTo>
                    <a:pt x="12700" y="0"/>
                  </a:moveTo>
                  <a:lnTo>
                    <a:pt x="12700" y="1270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12700" y="1905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7010400" y="3149600"/>
              <a:ext cx="25401" cy="203201"/>
            </a:xfrm>
            <a:custGeom>
              <a:avLst/>
              <a:gdLst/>
              <a:ahLst/>
              <a:cxnLst/>
              <a:rect l="0" t="0" r="0" b="0"/>
              <a:pathLst>
                <a:path w="25401" h="203201">
                  <a:moveTo>
                    <a:pt x="12700" y="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12700" y="190500"/>
                  </a:lnTo>
                  <a:lnTo>
                    <a:pt x="25400" y="203200"/>
                  </a:lnTo>
                  <a:lnTo>
                    <a:pt x="1270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6896100" y="3225800"/>
              <a:ext cx="152401" cy="12701"/>
            </a:xfrm>
            <a:custGeom>
              <a:avLst/>
              <a:gdLst/>
              <a:ahLst/>
              <a:cxnLst/>
              <a:rect l="0" t="0" r="0" b="0"/>
              <a:pathLst>
                <a:path w="152401" h="12701">
                  <a:moveTo>
                    <a:pt x="0" y="0"/>
                  </a:moveTo>
                  <a:lnTo>
                    <a:pt x="12700" y="0"/>
                  </a:lnTo>
                  <a:lnTo>
                    <a:pt x="63500" y="127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27000" y="12700"/>
                  </a:lnTo>
                  <a:lnTo>
                    <a:pt x="1524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7988300" y="2514600"/>
              <a:ext cx="1" cy="241301"/>
            </a:xfrm>
            <a:custGeom>
              <a:avLst/>
              <a:gdLst/>
              <a:ahLst/>
              <a:cxnLst/>
              <a:rect l="0" t="0" r="0" b="0"/>
              <a:pathLst>
                <a:path w="1" h="2413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254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8102600" y="2540000"/>
              <a:ext cx="38101" cy="215901"/>
            </a:xfrm>
            <a:custGeom>
              <a:avLst/>
              <a:gdLst/>
              <a:ahLst/>
              <a:cxnLst/>
              <a:rect l="0" t="0" r="0" b="0"/>
              <a:pathLst>
                <a:path w="38101" h="215901">
                  <a:moveTo>
                    <a:pt x="0" y="0"/>
                  </a:moveTo>
                  <a:lnTo>
                    <a:pt x="0" y="12700"/>
                  </a:lnTo>
                  <a:lnTo>
                    <a:pt x="0" y="50800"/>
                  </a:lnTo>
                  <a:lnTo>
                    <a:pt x="12700" y="762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38100" y="139700"/>
                  </a:lnTo>
                  <a:lnTo>
                    <a:pt x="38100" y="152400"/>
                  </a:lnTo>
                  <a:lnTo>
                    <a:pt x="38100" y="177800"/>
                  </a:lnTo>
                  <a:lnTo>
                    <a:pt x="38100" y="190500"/>
                  </a:lnTo>
                  <a:lnTo>
                    <a:pt x="38100" y="215900"/>
                  </a:lnTo>
                  <a:lnTo>
                    <a:pt x="381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7988300" y="2628900"/>
              <a:ext cx="165101" cy="1"/>
            </a:xfrm>
            <a:custGeom>
              <a:avLst/>
              <a:gdLst/>
              <a:ahLst/>
              <a:cxnLst/>
              <a:rect l="0" t="0" r="0" b="0"/>
              <a:pathLst>
                <a:path w="165101" h="1">
                  <a:moveTo>
                    <a:pt x="0" y="0"/>
                  </a:moveTo>
                  <a:lnTo>
                    <a:pt x="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3810000" y="1485900"/>
              <a:ext cx="254001" cy="266701"/>
            </a:xfrm>
            <a:custGeom>
              <a:avLst/>
              <a:gdLst/>
              <a:ahLst/>
              <a:cxnLst/>
              <a:rect l="0" t="0" r="0" b="0"/>
              <a:pathLst>
                <a:path w="254001" h="266701">
                  <a:moveTo>
                    <a:pt x="38100" y="0"/>
                  </a:moveTo>
                  <a:lnTo>
                    <a:pt x="25400" y="0"/>
                  </a:lnTo>
                  <a:lnTo>
                    <a:pt x="25400" y="1270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25400" y="203200"/>
                  </a:lnTo>
                  <a:lnTo>
                    <a:pt x="38100" y="228600"/>
                  </a:lnTo>
                  <a:lnTo>
                    <a:pt x="63500" y="241300"/>
                  </a:lnTo>
                  <a:lnTo>
                    <a:pt x="88900" y="266700"/>
                  </a:lnTo>
                  <a:lnTo>
                    <a:pt x="114300" y="266700"/>
                  </a:lnTo>
                  <a:lnTo>
                    <a:pt x="139700" y="266700"/>
                  </a:lnTo>
                  <a:lnTo>
                    <a:pt x="177800" y="254000"/>
                  </a:lnTo>
                  <a:lnTo>
                    <a:pt x="203200" y="241300"/>
                  </a:lnTo>
                  <a:lnTo>
                    <a:pt x="228600" y="215900"/>
                  </a:lnTo>
                  <a:lnTo>
                    <a:pt x="241300" y="203200"/>
                  </a:lnTo>
                  <a:lnTo>
                    <a:pt x="254000" y="177800"/>
                  </a:lnTo>
                  <a:lnTo>
                    <a:pt x="254000" y="152400"/>
                  </a:lnTo>
                  <a:lnTo>
                    <a:pt x="254000" y="127000"/>
                  </a:lnTo>
                  <a:lnTo>
                    <a:pt x="241300" y="88900"/>
                  </a:lnTo>
                  <a:lnTo>
                    <a:pt x="215900" y="63500"/>
                  </a:lnTo>
                  <a:lnTo>
                    <a:pt x="203200" y="63500"/>
                  </a:lnTo>
                  <a:lnTo>
                    <a:pt x="177800" y="38100"/>
                  </a:lnTo>
                  <a:lnTo>
                    <a:pt x="139700" y="38100"/>
                  </a:lnTo>
                  <a:lnTo>
                    <a:pt x="114300" y="38100"/>
                  </a:lnTo>
                  <a:lnTo>
                    <a:pt x="88900" y="25400"/>
                  </a:lnTo>
                  <a:lnTo>
                    <a:pt x="50800" y="25400"/>
                  </a:lnTo>
                  <a:lnTo>
                    <a:pt x="25400" y="38100"/>
                  </a:lnTo>
                  <a:lnTo>
                    <a:pt x="0" y="50800"/>
                  </a:lnTo>
                  <a:lnTo>
                    <a:pt x="0" y="63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546100" y="2400300"/>
              <a:ext cx="254001" cy="165101"/>
            </a:xfrm>
            <a:custGeom>
              <a:avLst/>
              <a:gdLst/>
              <a:ahLst/>
              <a:cxnLst/>
              <a:rect l="0" t="0" r="0" b="0"/>
              <a:pathLst>
                <a:path w="254001" h="165101">
                  <a:moveTo>
                    <a:pt x="228600" y="0"/>
                  </a:moveTo>
                  <a:lnTo>
                    <a:pt x="241300" y="0"/>
                  </a:lnTo>
                  <a:lnTo>
                    <a:pt x="254000" y="12700"/>
                  </a:lnTo>
                  <a:lnTo>
                    <a:pt x="254000" y="25400"/>
                  </a:lnTo>
                  <a:lnTo>
                    <a:pt x="241300" y="50800"/>
                  </a:lnTo>
                  <a:lnTo>
                    <a:pt x="241300" y="38100"/>
                  </a:lnTo>
                  <a:lnTo>
                    <a:pt x="241300" y="50800"/>
                  </a:lnTo>
                  <a:lnTo>
                    <a:pt x="215900" y="76200"/>
                  </a:lnTo>
                  <a:lnTo>
                    <a:pt x="203200" y="88900"/>
                  </a:lnTo>
                  <a:lnTo>
                    <a:pt x="215900" y="88900"/>
                  </a:lnTo>
                  <a:lnTo>
                    <a:pt x="203200" y="88900"/>
                  </a:lnTo>
                  <a:lnTo>
                    <a:pt x="165100" y="114300"/>
                  </a:lnTo>
                  <a:lnTo>
                    <a:pt x="152400" y="127000"/>
                  </a:lnTo>
                  <a:lnTo>
                    <a:pt x="127000" y="139700"/>
                  </a:lnTo>
                  <a:lnTo>
                    <a:pt x="127000" y="139700"/>
                  </a:lnTo>
                  <a:lnTo>
                    <a:pt x="101600" y="139700"/>
                  </a:lnTo>
                  <a:lnTo>
                    <a:pt x="88900" y="152400"/>
                  </a:lnTo>
                  <a:lnTo>
                    <a:pt x="76200" y="152400"/>
                  </a:lnTo>
                  <a:lnTo>
                    <a:pt x="50800" y="165100"/>
                  </a:lnTo>
                  <a:lnTo>
                    <a:pt x="38100" y="165100"/>
                  </a:lnTo>
                  <a:lnTo>
                    <a:pt x="25400" y="1651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520700" y="2146300"/>
              <a:ext cx="63501" cy="38101"/>
            </a:xfrm>
            <a:custGeom>
              <a:avLst/>
              <a:gdLst/>
              <a:ahLst/>
              <a:cxnLst/>
              <a:rect l="0" t="0" r="0" b="0"/>
              <a:pathLst>
                <a:path w="63501" h="38101">
                  <a:moveTo>
                    <a:pt x="38100" y="0"/>
                  </a:moveTo>
                  <a:lnTo>
                    <a:pt x="12700" y="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25400" y="12700"/>
                  </a:lnTo>
                  <a:lnTo>
                    <a:pt x="381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12700" y="0"/>
                  </a:lnTo>
                  <a:lnTo>
                    <a:pt x="254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25400" y="25400"/>
                  </a:lnTo>
                  <a:lnTo>
                    <a:pt x="38100" y="38100"/>
                  </a:lnTo>
                  <a:lnTo>
                    <a:pt x="38100" y="25400"/>
                  </a:lnTo>
                  <a:lnTo>
                    <a:pt x="63500" y="25400"/>
                  </a:lnTo>
                  <a:lnTo>
                    <a:pt x="63500" y="254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50800" y="12700"/>
                  </a:lnTo>
                  <a:lnTo>
                    <a:pt x="38100" y="25400"/>
                  </a:lnTo>
                  <a:lnTo>
                    <a:pt x="25400" y="25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952500" y="3136900"/>
              <a:ext cx="254001" cy="241301"/>
            </a:xfrm>
            <a:custGeom>
              <a:avLst/>
              <a:gdLst/>
              <a:ahLst/>
              <a:cxnLst/>
              <a:rect l="0" t="0" r="0" b="0"/>
              <a:pathLst>
                <a:path w="254001" h="241301">
                  <a:moveTo>
                    <a:pt x="114300" y="25400"/>
                  </a:moveTo>
                  <a:lnTo>
                    <a:pt x="114300" y="12700"/>
                  </a:lnTo>
                  <a:lnTo>
                    <a:pt x="76200" y="12700"/>
                  </a:lnTo>
                  <a:lnTo>
                    <a:pt x="50800" y="12700"/>
                  </a:lnTo>
                  <a:lnTo>
                    <a:pt x="50800" y="25400"/>
                  </a:lnTo>
                  <a:lnTo>
                    <a:pt x="25400" y="38100"/>
                  </a:lnTo>
                  <a:lnTo>
                    <a:pt x="25400" y="50800"/>
                  </a:lnTo>
                  <a:lnTo>
                    <a:pt x="0" y="635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38100" y="190500"/>
                  </a:lnTo>
                  <a:lnTo>
                    <a:pt x="50800" y="190500"/>
                  </a:lnTo>
                  <a:lnTo>
                    <a:pt x="76200" y="215900"/>
                  </a:lnTo>
                  <a:lnTo>
                    <a:pt x="101600" y="215900"/>
                  </a:lnTo>
                  <a:lnTo>
                    <a:pt x="127000" y="228600"/>
                  </a:lnTo>
                  <a:lnTo>
                    <a:pt x="139700" y="241300"/>
                  </a:lnTo>
                  <a:lnTo>
                    <a:pt x="177800" y="241300"/>
                  </a:lnTo>
                  <a:lnTo>
                    <a:pt x="203200" y="228600"/>
                  </a:lnTo>
                  <a:lnTo>
                    <a:pt x="203200" y="215900"/>
                  </a:lnTo>
                  <a:lnTo>
                    <a:pt x="228600" y="215900"/>
                  </a:lnTo>
                  <a:lnTo>
                    <a:pt x="228600" y="215900"/>
                  </a:lnTo>
                  <a:lnTo>
                    <a:pt x="228600" y="215900"/>
                  </a:lnTo>
                  <a:lnTo>
                    <a:pt x="241300" y="177800"/>
                  </a:lnTo>
                  <a:lnTo>
                    <a:pt x="254000" y="152400"/>
                  </a:lnTo>
                  <a:lnTo>
                    <a:pt x="254000" y="127000"/>
                  </a:lnTo>
                  <a:lnTo>
                    <a:pt x="254000" y="114300"/>
                  </a:lnTo>
                  <a:lnTo>
                    <a:pt x="241300" y="101600"/>
                  </a:lnTo>
                  <a:lnTo>
                    <a:pt x="241300" y="76200"/>
                  </a:lnTo>
                  <a:lnTo>
                    <a:pt x="228600" y="63500"/>
                  </a:lnTo>
                  <a:lnTo>
                    <a:pt x="203200" y="38100"/>
                  </a:lnTo>
                  <a:lnTo>
                    <a:pt x="190500" y="25400"/>
                  </a:lnTo>
                  <a:lnTo>
                    <a:pt x="177800" y="12700"/>
                  </a:lnTo>
                  <a:lnTo>
                    <a:pt x="152400" y="12700"/>
                  </a:lnTo>
                  <a:lnTo>
                    <a:pt x="139700" y="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2527300" y="2743200"/>
              <a:ext cx="203201" cy="304801"/>
            </a:xfrm>
            <a:custGeom>
              <a:avLst/>
              <a:gdLst/>
              <a:ahLst/>
              <a:cxnLst/>
              <a:rect l="0" t="0" r="0" b="0"/>
              <a:pathLst>
                <a:path w="203201" h="304801">
                  <a:moveTo>
                    <a:pt x="203200" y="12700"/>
                  </a:moveTo>
                  <a:lnTo>
                    <a:pt x="190500" y="12700"/>
                  </a:lnTo>
                  <a:lnTo>
                    <a:pt x="190500" y="0"/>
                  </a:lnTo>
                  <a:lnTo>
                    <a:pt x="190500" y="0"/>
                  </a:lnTo>
                  <a:lnTo>
                    <a:pt x="152400" y="12700"/>
                  </a:lnTo>
                  <a:lnTo>
                    <a:pt x="127000" y="25400"/>
                  </a:lnTo>
                  <a:lnTo>
                    <a:pt x="114300" y="38100"/>
                  </a:lnTo>
                  <a:lnTo>
                    <a:pt x="101600" y="50800"/>
                  </a:lnTo>
                  <a:lnTo>
                    <a:pt x="76200" y="63500"/>
                  </a:lnTo>
                  <a:lnTo>
                    <a:pt x="63500" y="76200"/>
                  </a:lnTo>
                  <a:lnTo>
                    <a:pt x="50800" y="101600"/>
                  </a:lnTo>
                  <a:lnTo>
                    <a:pt x="38100" y="114300"/>
                  </a:lnTo>
                  <a:lnTo>
                    <a:pt x="25400" y="127000"/>
                  </a:lnTo>
                  <a:lnTo>
                    <a:pt x="12700" y="165100"/>
                  </a:lnTo>
                  <a:lnTo>
                    <a:pt x="12700" y="177800"/>
                  </a:lnTo>
                  <a:lnTo>
                    <a:pt x="0" y="190500"/>
                  </a:lnTo>
                  <a:lnTo>
                    <a:pt x="0" y="215900"/>
                  </a:lnTo>
                  <a:lnTo>
                    <a:pt x="0" y="228600"/>
                  </a:lnTo>
                  <a:lnTo>
                    <a:pt x="12700" y="254000"/>
                  </a:lnTo>
                  <a:lnTo>
                    <a:pt x="12700" y="254000"/>
                  </a:lnTo>
                  <a:lnTo>
                    <a:pt x="25400" y="279400"/>
                  </a:lnTo>
                  <a:lnTo>
                    <a:pt x="25400" y="279400"/>
                  </a:lnTo>
                  <a:lnTo>
                    <a:pt x="38100" y="292100"/>
                  </a:lnTo>
                  <a:lnTo>
                    <a:pt x="63500" y="304800"/>
                  </a:lnTo>
                  <a:lnTo>
                    <a:pt x="76200" y="304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3086100" y="3035300"/>
              <a:ext cx="50801" cy="25401"/>
            </a:xfrm>
            <a:custGeom>
              <a:avLst/>
              <a:gdLst/>
              <a:ahLst/>
              <a:cxnLst/>
              <a:rect l="0" t="0" r="0" b="0"/>
              <a:pathLst>
                <a:path w="50801" h="25401">
                  <a:moveTo>
                    <a:pt x="0" y="12700"/>
                  </a:moveTo>
                  <a:lnTo>
                    <a:pt x="12700" y="25400"/>
                  </a:lnTo>
                  <a:lnTo>
                    <a:pt x="38100" y="25400"/>
                  </a:lnTo>
                  <a:lnTo>
                    <a:pt x="50800" y="25400"/>
                  </a:lnTo>
                  <a:lnTo>
                    <a:pt x="38100" y="12700"/>
                  </a:lnTo>
                  <a:lnTo>
                    <a:pt x="25400" y="12700"/>
                  </a:lnTo>
                  <a:lnTo>
                    <a:pt x="0" y="12700"/>
                  </a:lnTo>
                  <a:lnTo>
                    <a:pt x="0" y="12700"/>
                  </a:lnTo>
                  <a:lnTo>
                    <a:pt x="0" y="12700"/>
                  </a:lnTo>
                  <a:lnTo>
                    <a:pt x="25400" y="254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25400" y="127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254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1790700" y="2476500"/>
              <a:ext cx="215901" cy="228601"/>
            </a:xfrm>
            <a:custGeom>
              <a:avLst/>
              <a:gdLst/>
              <a:ahLst/>
              <a:cxnLst/>
              <a:rect l="0" t="0" r="0" b="0"/>
              <a:pathLst>
                <a:path w="215901" h="228601">
                  <a:moveTo>
                    <a:pt x="63500" y="25400"/>
                  </a:moveTo>
                  <a:lnTo>
                    <a:pt x="63500" y="25400"/>
                  </a:lnTo>
                  <a:lnTo>
                    <a:pt x="25400" y="38100"/>
                  </a:lnTo>
                  <a:lnTo>
                    <a:pt x="25400" y="50800"/>
                  </a:lnTo>
                  <a:lnTo>
                    <a:pt x="12700" y="508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12700" y="165100"/>
                  </a:lnTo>
                  <a:lnTo>
                    <a:pt x="25400" y="190500"/>
                  </a:lnTo>
                  <a:lnTo>
                    <a:pt x="38100" y="190500"/>
                  </a:lnTo>
                  <a:lnTo>
                    <a:pt x="63500" y="215900"/>
                  </a:lnTo>
                  <a:lnTo>
                    <a:pt x="76200" y="215900"/>
                  </a:lnTo>
                  <a:lnTo>
                    <a:pt x="88900" y="215900"/>
                  </a:lnTo>
                  <a:lnTo>
                    <a:pt x="114300" y="228600"/>
                  </a:lnTo>
                  <a:lnTo>
                    <a:pt x="139700" y="228600"/>
                  </a:lnTo>
                  <a:lnTo>
                    <a:pt x="152400" y="215900"/>
                  </a:lnTo>
                  <a:lnTo>
                    <a:pt x="165100" y="215900"/>
                  </a:lnTo>
                  <a:lnTo>
                    <a:pt x="177800" y="215900"/>
                  </a:lnTo>
                  <a:lnTo>
                    <a:pt x="190500" y="190500"/>
                  </a:lnTo>
                  <a:lnTo>
                    <a:pt x="190500" y="203200"/>
                  </a:lnTo>
                  <a:lnTo>
                    <a:pt x="190500" y="190500"/>
                  </a:lnTo>
                  <a:lnTo>
                    <a:pt x="215900" y="165100"/>
                  </a:lnTo>
                  <a:lnTo>
                    <a:pt x="215900" y="139700"/>
                  </a:lnTo>
                  <a:lnTo>
                    <a:pt x="215900" y="127000"/>
                  </a:lnTo>
                  <a:lnTo>
                    <a:pt x="215900" y="114300"/>
                  </a:lnTo>
                  <a:lnTo>
                    <a:pt x="215900" y="101600"/>
                  </a:lnTo>
                  <a:lnTo>
                    <a:pt x="215900" y="76200"/>
                  </a:lnTo>
                  <a:lnTo>
                    <a:pt x="215900" y="63500"/>
                  </a:lnTo>
                  <a:lnTo>
                    <a:pt x="203200" y="50800"/>
                  </a:lnTo>
                  <a:lnTo>
                    <a:pt x="190500" y="38100"/>
                  </a:lnTo>
                  <a:lnTo>
                    <a:pt x="177800" y="25400"/>
                  </a:lnTo>
                  <a:lnTo>
                    <a:pt x="177800" y="12700"/>
                  </a:lnTo>
                  <a:lnTo>
                    <a:pt x="165100" y="0"/>
                  </a:lnTo>
                  <a:lnTo>
                    <a:pt x="152400" y="0"/>
                  </a:lnTo>
                  <a:lnTo>
                    <a:pt x="139700" y="0"/>
                  </a:lnTo>
                  <a:lnTo>
                    <a:pt x="127000" y="0"/>
                  </a:lnTo>
                  <a:lnTo>
                    <a:pt x="1016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3759200" y="3136900"/>
              <a:ext cx="50801" cy="25401"/>
            </a:xfrm>
            <a:custGeom>
              <a:avLst/>
              <a:gdLst/>
              <a:ahLst/>
              <a:cxnLst/>
              <a:rect l="0" t="0" r="0" b="0"/>
              <a:pathLst>
                <a:path w="50801" h="25401">
                  <a:moveTo>
                    <a:pt x="38100" y="12700"/>
                  </a:moveTo>
                  <a:lnTo>
                    <a:pt x="38100" y="12700"/>
                  </a:lnTo>
                  <a:lnTo>
                    <a:pt x="1270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12700" y="25400"/>
                  </a:lnTo>
                  <a:lnTo>
                    <a:pt x="38100" y="25400"/>
                  </a:lnTo>
                  <a:lnTo>
                    <a:pt x="50800" y="25400"/>
                  </a:lnTo>
                  <a:lnTo>
                    <a:pt x="38100" y="25400"/>
                  </a:lnTo>
                  <a:lnTo>
                    <a:pt x="12700" y="12700"/>
                  </a:lnTo>
                  <a:lnTo>
                    <a:pt x="12700" y="12700"/>
                  </a:lnTo>
                  <a:lnTo>
                    <a:pt x="12700" y="127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4572000" y="2628900"/>
              <a:ext cx="190501" cy="190501"/>
            </a:xfrm>
            <a:custGeom>
              <a:avLst/>
              <a:gdLst/>
              <a:ahLst/>
              <a:cxnLst/>
              <a:rect l="0" t="0" r="0" b="0"/>
              <a:pathLst>
                <a:path w="190501" h="190501">
                  <a:moveTo>
                    <a:pt x="38100" y="0"/>
                  </a:moveTo>
                  <a:lnTo>
                    <a:pt x="25400" y="127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38100" y="165100"/>
                  </a:lnTo>
                  <a:lnTo>
                    <a:pt x="50800" y="177800"/>
                  </a:lnTo>
                  <a:lnTo>
                    <a:pt x="63500" y="177800"/>
                  </a:lnTo>
                  <a:lnTo>
                    <a:pt x="76200" y="190500"/>
                  </a:lnTo>
                  <a:lnTo>
                    <a:pt x="101600" y="190500"/>
                  </a:lnTo>
                  <a:lnTo>
                    <a:pt x="114300" y="190500"/>
                  </a:lnTo>
                  <a:lnTo>
                    <a:pt x="127000" y="190500"/>
                  </a:lnTo>
                  <a:lnTo>
                    <a:pt x="139700" y="190500"/>
                  </a:lnTo>
                  <a:lnTo>
                    <a:pt x="152400" y="177800"/>
                  </a:lnTo>
                  <a:lnTo>
                    <a:pt x="165100" y="152400"/>
                  </a:lnTo>
                  <a:lnTo>
                    <a:pt x="177800" y="139700"/>
                  </a:lnTo>
                  <a:lnTo>
                    <a:pt x="177800" y="127000"/>
                  </a:lnTo>
                  <a:lnTo>
                    <a:pt x="190500" y="101600"/>
                  </a:lnTo>
                  <a:lnTo>
                    <a:pt x="190500" y="88900"/>
                  </a:lnTo>
                  <a:lnTo>
                    <a:pt x="190500" y="88900"/>
                  </a:lnTo>
                  <a:lnTo>
                    <a:pt x="165100" y="50800"/>
                  </a:lnTo>
                  <a:lnTo>
                    <a:pt x="165100" y="38100"/>
                  </a:lnTo>
                  <a:lnTo>
                    <a:pt x="152400" y="12700"/>
                  </a:lnTo>
                  <a:lnTo>
                    <a:pt x="139700" y="12700"/>
                  </a:lnTo>
                  <a:lnTo>
                    <a:pt x="1270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508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5486400" y="2184400"/>
              <a:ext cx="38101" cy="25401"/>
            </a:xfrm>
            <a:custGeom>
              <a:avLst/>
              <a:gdLst/>
              <a:ahLst/>
              <a:cxnLst/>
              <a:rect l="0" t="0" r="0" b="0"/>
              <a:pathLst>
                <a:path w="38101" h="25401">
                  <a:moveTo>
                    <a:pt x="0" y="12700"/>
                  </a:moveTo>
                  <a:lnTo>
                    <a:pt x="12700" y="25400"/>
                  </a:lnTo>
                  <a:lnTo>
                    <a:pt x="38100" y="25400"/>
                  </a:lnTo>
                  <a:lnTo>
                    <a:pt x="38100" y="25400"/>
                  </a:lnTo>
                  <a:lnTo>
                    <a:pt x="38100" y="12700"/>
                  </a:lnTo>
                  <a:lnTo>
                    <a:pt x="38100" y="25400"/>
                  </a:lnTo>
                  <a:lnTo>
                    <a:pt x="38100" y="12700"/>
                  </a:lnTo>
                  <a:lnTo>
                    <a:pt x="25400" y="0"/>
                  </a:lnTo>
                  <a:lnTo>
                    <a:pt x="38100" y="0"/>
                  </a:lnTo>
                  <a:lnTo>
                    <a:pt x="254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5308600" y="2527300"/>
              <a:ext cx="254001" cy="152401"/>
            </a:xfrm>
            <a:custGeom>
              <a:avLst/>
              <a:gdLst/>
              <a:ahLst/>
              <a:cxnLst/>
              <a:rect l="0" t="0" r="0" b="0"/>
              <a:pathLst>
                <a:path w="254001" h="152401">
                  <a:moveTo>
                    <a:pt x="25400" y="0"/>
                  </a:moveTo>
                  <a:lnTo>
                    <a:pt x="2540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12700" y="50800"/>
                  </a:lnTo>
                  <a:lnTo>
                    <a:pt x="0" y="50800"/>
                  </a:lnTo>
                  <a:lnTo>
                    <a:pt x="12700" y="50800"/>
                  </a:lnTo>
                  <a:lnTo>
                    <a:pt x="25400" y="76200"/>
                  </a:lnTo>
                  <a:lnTo>
                    <a:pt x="63500" y="101600"/>
                  </a:lnTo>
                  <a:lnTo>
                    <a:pt x="76200" y="114300"/>
                  </a:lnTo>
                  <a:lnTo>
                    <a:pt x="88900" y="127000"/>
                  </a:lnTo>
                  <a:lnTo>
                    <a:pt x="114300" y="127000"/>
                  </a:lnTo>
                  <a:lnTo>
                    <a:pt x="127000" y="139700"/>
                  </a:lnTo>
                  <a:lnTo>
                    <a:pt x="152400" y="139700"/>
                  </a:lnTo>
                  <a:lnTo>
                    <a:pt x="152400" y="139700"/>
                  </a:lnTo>
                  <a:lnTo>
                    <a:pt x="177800" y="139700"/>
                  </a:lnTo>
                  <a:lnTo>
                    <a:pt x="190500" y="139700"/>
                  </a:lnTo>
                  <a:lnTo>
                    <a:pt x="215900" y="152400"/>
                  </a:lnTo>
                  <a:lnTo>
                    <a:pt x="215900" y="152400"/>
                  </a:lnTo>
                  <a:lnTo>
                    <a:pt x="228600" y="152400"/>
                  </a:lnTo>
                  <a:lnTo>
                    <a:pt x="241300" y="152400"/>
                  </a:lnTo>
                  <a:lnTo>
                    <a:pt x="254000" y="152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5156200" y="3162300"/>
              <a:ext cx="215901" cy="241301"/>
            </a:xfrm>
            <a:custGeom>
              <a:avLst/>
              <a:gdLst/>
              <a:ahLst/>
              <a:cxnLst/>
              <a:rect l="0" t="0" r="0" b="0"/>
              <a:pathLst>
                <a:path w="215901" h="241301">
                  <a:moveTo>
                    <a:pt x="114300" y="0"/>
                  </a:moveTo>
                  <a:lnTo>
                    <a:pt x="101600" y="0"/>
                  </a:lnTo>
                  <a:lnTo>
                    <a:pt x="63500" y="0"/>
                  </a:lnTo>
                  <a:lnTo>
                    <a:pt x="50800" y="12700"/>
                  </a:lnTo>
                  <a:lnTo>
                    <a:pt x="38100" y="25400"/>
                  </a:lnTo>
                  <a:lnTo>
                    <a:pt x="25400" y="508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25400" y="215900"/>
                  </a:lnTo>
                  <a:lnTo>
                    <a:pt x="38100" y="215900"/>
                  </a:lnTo>
                  <a:lnTo>
                    <a:pt x="50800" y="228600"/>
                  </a:lnTo>
                  <a:lnTo>
                    <a:pt x="63500" y="241300"/>
                  </a:lnTo>
                  <a:lnTo>
                    <a:pt x="88900" y="241300"/>
                  </a:lnTo>
                  <a:lnTo>
                    <a:pt x="114300" y="241300"/>
                  </a:lnTo>
                  <a:lnTo>
                    <a:pt x="139700" y="241300"/>
                  </a:lnTo>
                  <a:lnTo>
                    <a:pt x="152400" y="215900"/>
                  </a:lnTo>
                  <a:lnTo>
                    <a:pt x="165100" y="203200"/>
                  </a:lnTo>
                  <a:lnTo>
                    <a:pt x="177800" y="190500"/>
                  </a:lnTo>
                  <a:lnTo>
                    <a:pt x="190500" y="165100"/>
                  </a:lnTo>
                  <a:lnTo>
                    <a:pt x="203200" y="139700"/>
                  </a:lnTo>
                  <a:lnTo>
                    <a:pt x="215900" y="127000"/>
                  </a:lnTo>
                  <a:lnTo>
                    <a:pt x="203200" y="101600"/>
                  </a:lnTo>
                  <a:lnTo>
                    <a:pt x="203200" y="76200"/>
                  </a:lnTo>
                  <a:lnTo>
                    <a:pt x="190500" y="63500"/>
                  </a:lnTo>
                  <a:lnTo>
                    <a:pt x="177800" y="50800"/>
                  </a:lnTo>
                  <a:lnTo>
                    <a:pt x="165100" y="38100"/>
                  </a:lnTo>
                  <a:lnTo>
                    <a:pt x="152400" y="38100"/>
                  </a:lnTo>
                  <a:lnTo>
                    <a:pt x="139700" y="25400"/>
                  </a:lnTo>
                  <a:lnTo>
                    <a:pt x="127000" y="12700"/>
                  </a:lnTo>
                  <a:lnTo>
                    <a:pt x="101600" y="1270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889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6883400" y="2755900"/>
              <a:ext cx="76201" cy="254001"/>
            </a:xfrm>
            <a:custGeom>
              <a:avLst/>
              <a:gdLst/>
              <a:ahLst/>
              <a:cxnLst/>
              <a:rect l="0" t="0" r="0" b="0"/>
              <a:pathLst>
                <a:path w="76201" h="254001">
                  <a:moveTo>
                    <a:pt x="1270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50800" y="25400"/>
                  </a:lnTo>
                  <a:lnTo>
                    <a:pt x="50800" y="25400"/>
                  </a:lnTo>
                  <a:lnTo>
                    <a:pt x="50800" y="25400"/>
                  </a:lnTo>
                  <a:lnTo>
                    <a:pt x="76200" y="63500"/>
                  </a:lnTo>
                  <a:lnTo>
                    <a:pt x="76200" y="88900"/>
                  </a:lnTo>
                  <a:lnTo>
                    <a:pt x="76200" y="114300"/>
                  </a:lnTo>
                  <a:lnTo>
                    <a:pt x="76200" y="139700"/>
                  </a:lnTo>
                  <a:lnTo>
                    <a:pt x="76200" y="152400"/>
                  </a:lnTo>
                  <a:lnTo>
                    <a:pt x="76200" y="177800"/>
                  </a:lnTo>
                  <a:lnTo>
                    <a:pt x="76200" y="203200"/>
                  </a:lnTo>
                  <a:lnTo>
                    <a:pt x="76200" y="215900"/>
                  </a:lnTo>
                  <a:lnTo>
                    <a:pt x="76200" y="228600"/>
                  </a:lnTo>
                  <a:lnTo>
                    <a:pt x="76200" y="215900"/>
                  </a:lnTo>
                  <a:lnTo>
                    <a:pt x="76200" y="228600"/>
                  </a:lnTo>
                  <a:lnTo>
                    <a:pt x="76200" y="241300"/>
                  </a:lnTo>
                  <a:lnTo>
                    <a:pt x="50800" y="2540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6477000" y="2908300"/>
              <a:ext cx="25401" cy="25401"/>
            </a:xfrm>
            <a:custGeom>
              <a:avLst/>
              <a:gdLst/>
              <a:ahLst/>
              <a:cxnLst/>
              <a:rect l="0" t="0" r="0" b="0"/>
              <a:pathLst>
                <a:path w="25401" h="25401">
                  <a:moveTo>
                    <a:pt x="12700" y="12700"/>
                  </a:moveTo>
                  <a:lnTo>
                    <a:pt x="2540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12700" y="254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25400" y="0"/>
                  </a:lnTo>
                  <a:lnTo>
                    <a:pt x="254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7658100" y="2743200"/>
              <a:ext cx="177801" cy="190501"/>
            </a:xfrm>
            <a:custGeom>
              <a:avLst/>
              <a:gdLst/>
              <a:ahLst/>
              <a:cxnLst/>
              <a:rect l="0" t="0" r="0" b="0"/>
              <a:pathLst>
                <a:path w="177801" h="190501">
                  <a:moveTo>
                    <a:pt x="12700" y="12700"/>
                  </a:moveTo>
                  <a:lnTo>
                    <a:pt x="25400" y="381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38100" y="152400"/>
                  </a:lnTo>
                  <a:lnTo>
                    <a:pt x="38100" y="165100"/>
                  </a:lnTo>
                  <a:lnTo>
                    <a:pt x="76200" y="177800"/>
                  </a:lnTo>
                  <a:lnTo>
                    <a:pt x="88900" y="190500"/>
                  </a:lnTo>
                  <a:lnTo>
                    <a:pt x="114300" y="190500"/>
                  </a:lnTo>
                  <a:lnTo>
                    <a:pt x="127000" y="177800"/>
                  </a:lnTo>
                  <a:lnTo>
                    <a:pt x="139700" y="177800"/>
                  </a:lnTo>
                  <a:lnTo>
                    <a:pt x="152400" y="165100"/>
                  </a:lnTo>
                  <a:lnTo>
                    <a:pt x="165100" y="152400"/>
                  </a:lnTo>
                  <a:lnTo>
                    <a:pt x="165100" y="127000"/>
                  </a:lnTo>
                  <a:lnTo>
                    <a:pt x="177800" y="114300"/>
                  </a:lnTo>
                  <a:lnTo>
                    <a:pt x="177800" y="101600"/>
                  </a:lnTo>
                  <a:lnTo>
                    <a:pt x="177800" y="88900"/>
                  </a:lnTo>
                  <a:lnTo>
                    <a:pt x="152400" y="50800"/>
                  </a:lnTo>
                  <a:lnTo>
                    <a:pt x="127000" y="38100"/>
                  </a:lnTo>
                  <a:lnTo>
                    <a:pt x="114300" y="25400"/>
                  </a:lnTo>
                  <a:lnTo>
                    <a:pt x="101600" y="1270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8407400" y="2374900"/>
              <a:ext cx="215901" cy="63501"/>
            </a:xfrm>
            <a:custGeom>
              <a:avLst/>
              <a:gdLst/>
              <a:ahLst/>
              <a:cxnLst/>
              <a:rect l="0" t="0" r="0" b="0"/>
              <a:pathLst>
                <a:path w="215901" h="63501">
                  <a:moveTo>
                    <a:pt x="0" y="0"/>
                  </a:moveTo>
                  <a:lnTo>
                    <a:pt x="12700" y="25400"/>
                  </a:lnTo>
                  <a:lnTo>
                    <a:pt x="38100" y="50800"/>
                  </a:lnTo>
                  <a:lnTo>
                    <a:pt x="63500" y="50800"/>
                  </a:lnTo>
                  <a:lnTo>
                    <a:pt x="76200" y="63500"/>
                  </a:lnTo>
                  <a:lnTo>
                    <a:pt x="88900" y="50800"/>
                  </a:lnTo>
                  <a:lnTo>
                    <a:pt x="114300" y="50800"/>
                  </a:lnTo>
                  <a:lnTo>
                    <a:pt x="139700" y="50800"/>
                  </a:lnTo>
                  <a:lnTo>
                    <a:pt x="152400" y="38100"/>
                  </a:lnTo>
                  <a:lnTo>
                    <a:pt x="177800" y="25400"/>
                  </a:lnTo>
                  <a:lnTo>
                    <a:pt x="190500" y="12700"/>
                  </a:lnTo>
                  <a:lnTo>
                    <a:pt x="203200" y="1270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8572500" y="2984500"/>
              <a:ext cx="165101" cy="190501"/>
            </a:xfrm>
            <a:custGeom>
              <a:avLst/>
              <a:gdLst/>
              <a:ahLst/>
              <a:cxnLst/>
              <a:rect l="0" t="0" r="0" b="0"/>
              <a:pathLst>
                <a:path w="165101" h="190501">
                  <a:moveTo>
                    <a:pt x="50800" y="12700"/>
                  </a:moveTo>
                  <a:lnTo>
                    <a:pt x="38100" y="12700"/>
                  </a:lnTo>
                  <a:lnTo>
                    <a:pt x="38100" y="127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65100"/>
                  </a:lnTo>
                  <a:lnTo>
                    <a:pt x="12700" y="177800"/>
                  </a:lnTo>
                  <a:lnTo>
                    <a:pt x="38100" y="190500"/>
                  </a:lnTo>
                  <a:lnTo>
                    <a:pt x="50800" y="190500"/>
                  </a:lnTo>
                  <a:lnTo>
                    <a:pt x="76200" y="190500"/>
                  </a:lnTo>
                  <a:lnTo>
                    <a:pt x="88900" y="190500"/>
                  </a:lnTo>
                  <a:lnTo>
                    <a:pt x="114300" y="190500"/>
                  </a:lnTo>
                  <a:lnTo>
                    <a:pt x="139700" y="165100"/>
                  </a:lnTo>
                  <a:lnTo>
                    <a:pt x="152400" y="152400"/>
                  </a:lnTo>
                  <a:lnTo>
                    <a:pt x="165100" y="127000"/>
                  </a:lnTo>
                  <a:lnTo>
                    <a:pt x="165100" y="101600"/>
                  </a:lnTo>
                  <a:lnTo>
                    <a:pt x="165100" y="76200"/>
                  </a:lnTo>
                  <a:lnTo>
                    <a:pt x="165100" y="63500"/>
                  </a:lnTo>
                  <a:lnTo>
                    <a:pt x="165100" y="38100"/>
                  </a:lnTo>
                  <a:lnTo>
                    <a:pt x="152400" y="25400"/>
                  </a:lnTo>
                  <a:lnTo>
                    <a:pt x="139700" y="12700"/>
                  </a:lnTo>
                  <a:lnTo>
                    <a:pt x="114300" y="1270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63500" y="12700"/>
                  </a:lnTo>
                  <a:lnTo>
                    <a:pt x="38100" y="12700"/>
                  </a:lnTo>
                  <a:lnTo>
                    <a:pt x="381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4749800" y="1435100"/>
              <a:ext cx="241301" cy="330201"/>
            </a:xfrm>
            <a:custGeom>
              <a:avLst/>
              <a:gdLst/>
              <a:ahLst/>
              <a:cxnLst/>
              <a:rect l="0" t="0" r="0" b="0"/>
              <a:pathLst>
                <a:path w="241301" h="330201">
                  <a:moveTo>
                    <a:pt x="0" y="330200"/>
                  </a:moveTo>
                  <a:lnTo>
                    <a:pt x="0" y="330200"/>
                  </a:lnTo>
                  <a:lnTo>
                    <a:pt x="0" y="330200"/>
                  </a:lnTo>
                  <a:lnTo>
                    <a:pt x="0" y="317500"/>
                  </a:lnTo>
                  <a:lnTo>
                    <a:pt x="12700" y="292100"/>
                  </a:lnTo>
                  <a:lnTo>
                    <a:pt x="25400" y="190500"/>
                  </a:lnTo>
                  <a:lnTo>
                    <a:pt x="38100" y="139700"/>
                  </a:lnTo>
                  <a:lnTo>
                    <a:pt x="50800" y="101600"/>
                  </a:lnTo>
                  <a:lnTo>
                    <a:pt x="50800" y="63500"/>
                  </a:lnTo>
                  <a:lnTo>
                    <a:pt x="63500" y="25400"/>
                  </a:lnTo>
                  <a:lnTo>
                    <a:pt x="76200" y="127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101600" y="38100"/>
                  </a:lnTo>
                  <a:lnTo>
                    <a:pt x="114300" y="63500"/>
                  </a:lnTo>
                  <a:lnTo>
                    <a:pt x="127000" y="88900"/>
                  </a:lnTo>
                  <a:lnTo>
                    <a:pt x="139700" y="114300"/>
                  </a:lnTo>
                  <a:lnTo>
                    <a:pt x="152400" y="139700"/>
                  </a:lnTo>
                  <a:lnTo>
                    <a:pt x="165100" y="177800"/>
                  </a:lnTo>
                  <a:lnTo>
                    <a:pt x="190500" y="215900"/>
                  </a:lnTo>
                  <a:lnTo>
                    <a:pt x="203200" y="241300"/>
                  </a:lnTo>
                  <a:lnTo>
                    <a:pt x="215900" y="266700"/>
                  </a:lnTo>
                  <a:lnTo>
                    <a:pt x="228600" y="279400"/>
                  </a:lnTo>
                  <a:lnTo>
                    <a:pt x="228600" y="292100"/>
                  </a:lnTo>
                  <a:lnTo>
                    <a:pt x="228600" y="292100"/>
                  </a:lnTo>
                  <a:lnTo>
                    <a:pt x="241300" y="317500"/>
                  </a:lnTo>
                  <a:lnTo>
                    <a:pt x="241300" y="3048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4762500" y="1612900"/>
              <a:ext cx="190501" cy="25401"/>
            </a:xfrm>
            <a:custGeom>
              <a:avLst/>
              <a:gdLst/>
              <a:ahLst/>
              <a:cxnLst/>
              <a:rect l="0" t="0" r="0" b="0"/>
              <a:pathLst>
                <a:path w="190501" h="25401">
                  <a:moveTo>
                    <a:pt x="0" y="25400"/>
                  </a:moveTo>
                  <a:lnTo>
                    <a:pt x="12700" y="25400"/>
                  </a:lnTo>
                  <a:lnTo>
                    <a:pt x="254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5156200" y="1346200"/>
              <a:ext cx="228601" cy="406401"/>
            </a:xfrm>
            <a:custGeom>
              <a:avLst/>
              <a:gdLst/>
              <a:ahLst/>
              <a:cxnLst/>
              <a:rect l="0" t="0" r="0" b="0"/>
              <a:pathLst>
                <a:path w="228601" h="406401">
                  <a:moveTo>
                    <a:pt x="228600" y="0"/>
                  </a:moveTo>
                  <a:lnTo>
                    <a:pt x="203200" y="38100"/>
                  </a:lnTo>
                  <a:lnTo>
                    <a:pt x="177800" y="88900"/>
                  </a:lnTo>
                  <a:lnTo>
                    <a:pt x="152400" y="139700"/>
                  </a:lnTo>
                  <a:lnTo>
                    <a:pt x="127000" y="177800"/>
                  </a:lnTo>
                  <a:lnTo>
                    <a:pt x="101600" y="228600"/>
                  </a:lnTo>
                  <a:lnTo>
                    <a:pt x="88900" y="266700"/>
                  </a:lnTo>
                  <a:lnTo>
                    <a:pt x="63500" y="304800"/>
                  </a:lnTo>
                  <a:lnTo>
                    <a:pt x="38100" y="342900"/>
                  </a:lnTo>
                  <a:lnTo>
                    <a:pt x="25400" y="368300"/>
                  </a:lnTo>
                  <a:lnTo>
                    <a:pt x="12700" y="381000"/>
                  </a:lnTo>
                  <a:lnTo>
                    <a:pt x="0" y="4064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5130800" y="16764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0" y="0"/>
                  </a:moveTo>
                  <a:lnTo>
                    <a:pt x="0" y="127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63500" y="114300"/>
                  </a:lnTo>
                  <a:lnTo>
                    <a:pt x="88900" y="101600"/>
                  </a:lnTo>
                  <a:lnTo>
                    <a:pt x="114300" y="88900"/>
                  </a:lnTo>
                  <a:lnTo>
                    <a:pt x="139700" y="889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5410200" y="1104900"/>
              <a:ext cx="241301" cy="228601"/>
            </a:xfrm>
            <a:custGeom>
              <a:avLst/>
              <a:gdLst/>
              <a:ahLst/>
              <a:cxnLst/>
              <a:rect l="0" t="0" r="0" b="0"/>
              <a:pathLst>
                <a:path w="241301" h="228601">
                  <a:moveTo>
                    <a:pt x="0" y="25400"/>
                  </a:moveTo>
                  <a:lnTo>
                    <a:pt x="25400" y="63500"/>
                  </a:lnTo>
                  <a:lnTo>
                    <a:pt x="38100" y="88900"/>
                  </a:lnTo>
                  <a:lnTo>
                    <a:pt x="50800" y="114300"/>
                  </a:lnTo>
                  <a:lnTo>
                    <a:pt x="63500" y="152400"/>
                  </a:lnTo>
                  <a:lnTo>
                    <a:pt x="76200" y="177800"/>
                  </a:lnTo>
                  <a:lnTo>
                    <a:pt x="88900" y="203200"/>
                  </a:lnTo>
                  <a:lnTo>
                    <a:pt x="88900" y="215900"/>
                  </a:lnTo>
                  <a:lnTo>
                    <a:pt x="101600" y="228600"/>
                  </a:lnTo>
                  <a:lnTo>
                    <a:pt x="88900" y="215900"/>
                  </a:lnTo>
                  <a:lnTo>
                    <a:pt x="76200" y="139700"/>
                  </a:lnTo>
                  <a:lnTo>
                    <a:pt x="76200" y="101600"/>
                  </a:lnTo>
                  <a:lnTo>
                    <a:pt x="76200" y="63500"/>
                  </a:lnTo>
                  <a:lnTo>
                    <a:pt x="88900" y="38100"/>
                  </a:lnTo>
                  <a:lnTo>
                    <a:pt x="101600" y="25400"/>
                  </a:lnTo>
                  <a:lnTo>
                    <a:pt x="114300" y="1270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65100" y="25400"/>
                  </a:lnTo>
                  <a:lnTo>
                    <a:pt x="165100" y="50800"/>
                  </a:lnTo>
                  <a:lnTo>
                    <a:pt x="190500" y="76200"/>
                  </a:lnTo>
                  <a:lnTo>
                    <a:pt x="203200" y="101600"/>
                  </a:lnTo>
                  <a:lnTo>
                    <a:pt x="203200" y="127000"/>
                  </a:lnTo>
                  <a:lnTo>
                    <a:pt x="215900" y="139700"/>
                  </a:lnTo>
                  <a:lnTo>
                    <a:pt x="228600" y="165100"/>
                  </a:lnTo>
                  <a:lnTo>
                    <a:pt x="228600" y="177800"/>
                  </a:lnTo>
                  <a:lnTo>
                    <a:pt x="241300" y="1778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5689600" y="1092200"/>
              <a:ext cx="165101" cy="165101"/>
            </a:xfrm>
            <a:custGeom>
              <a:avLst/>
              <a:gdLst/>
              <a:ahLst/>
              <a:cxnLst/>
              <a:rect l="0" t="0" r="0" b="0"/>
              <a:pathLst>
                <a:path w="165101" h="165101">
                  <a:moveTo>
                    <a:pt x="63500" y="114300"/>
                  </a:moveTo>
                  <a:lnTo>
                    <a:pt x="76200" y="88900"/>
                  </a:lnTo>
                  <a:lnTo>
                    <a:pt x="88900" y="635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38100" y="25400"/>
                  </a:lnTo>
                  <a:lnTo>
                    <a:pt x="127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63500" y="165100"/>
                  </a:lnTo>
                  <a:lnTo>
                    <a:pt x="88900" y="165100"/>
                  </a:lnTo>
                  <a:lnTo>
                    <a:pt x="101600" y="152400"/>
                  </a:lnTo>
                  <a:lnTo>
                    <a:pt x="127000" y="152400"/>
                  </a:lnTo>
                  <a:lnTo>
                    <a:pt x="165100" y="152400"/>
                  </a:lnTo>
                  <a:lnTo>
                    <a:pt x="165100" y="1397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5867400" y="11049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0" y="0"/>
                  </a:moveTo>
                  <a:lnTo>
                    <a:pt x="25400" y="25400"/>
                  </a:lnTo>
                  <a:lnTo>
                    <a:pt x="50800" y="38100"/>
                  </a:lnTo>
                  <a:lnTo>
                    <a:pt x="76200" y="50800"/>
                  </a:lnTo>
                  <a:lnTo>
                    <a:pt x="88900" y="63500"/>
                  </a:lnTo>
                  <a:lnTo>
                    <a:pt x="101600" y="88900"/>
                  </a:lnTo>
                  <a:lnTo>
                    <a:pt x="127000" y="101600"/>
                  </a:lnTo>
                  <a:lnTo>
                    <a:pt x="139700" y="114300"/>
                  </a:lnTo>
                  <a:lnTo>
                    <a:pt x="165100" y="127000"/>
                  </a:lnTo>
                  <a:lnTo>
                    <a:pt x="165100" y="1397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5905500" y="1079500"/>
              <a:ext cx="114301" cy="177801"/>
            </a:xfrm>
            <a:custGeom>
              <a:avLst/>
              <a:gdLst/>
              <a:ahLst/>
              <a:cxnLst/>
              <a:rect l="0" t="0" r="0" b="0"/>
              <a:pathLst>
                <a:path w="114301" h="177801">
                  <a:moveTo>
                    <a:pt x="114300" y="0"/>
                  </a:moveTo>
                  <a:lnTo>
                    <a:pt x="101600" y="12700"/>
                  </a:lnTo>
                  <a:lnTo>
                    <a:pt x="76200" y="38100"/>
                  </a:lnTo>
                  <a:lnTo>
                    <a:pt x="63500" y="76200"/>
                  </a:lnTo>
                  <a:lnTo>
                    <a:pt x="50800" y="101600"/>
                  </a:lnTo>
                  <a:lnTo>
                    <a:pt x="38100" y="127000"/>
                  </a:lnTo>
                  <a:lnTo>
                    <a:pt x="25400" y="152400"/>
                  </a:lnTo>
                  <a:lnTo>
                    <a:pt x="0" y="1651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1651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6096000" y="952500"/>
              <a:ext cx="50801" cy="254001"/>
            </a:xfrm>
            <a:custGeom>
              <a:avLst/>
              <a:gdLst/>
              <a:ahLst/>
              <a:cxnLst/>
              <a:rect l="0" t="0" r="0" b="0"/>
              <a:pathLst>
                <a:path w="50801" h="254001">
                  <a:moveTo>
                    <a:pt x="0" y="0"/>
                  </a:moveTo>
                  <a:lnTo>
                    <a:pt x="0" y="12700"/>
                  </a:lnTo>
                  <a:lnTo>
                    <a:pt x="12700" y="635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38100" y="190500"/>
                  </a:lnTo>
                  <a:lnTo>
                    <a:pt x="50800" y="215900"/>
                  </a:lnTo>
                  <a:lnTo>
                    <a:pt x="50800" y="241300"/>
                  </a:lnTo>
                  <a:lnTo>
                    <a:pt x="50800" y="241300"/>
                  </a:lnTo>
                  <a:lnTo>
                    <a:pt x="50800" y="2540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6057900" y="1028700"/>
              <a:ext cx="203201" cy="63501"/>
            </a:xfrm>
            <a:custGeom>
              <a:avLst/>
              <a:gdLst/>
              <a:ahLst/>
              <a:cxnLst/>
              <a:rect l="0" t="0" r="0" b="0"/>
              <a:pathLst>
                <a:path w="203201" h="63501">
                  <a:moveTo>
                    <a:pt x="0" y="63500"/>
                  </a:moveTo>
                  <a:lnTo>
                    <a:pt x="12700" y="50800"/>
                  </a:lnTo>
                  <a:lnTo>
                    <a:pt x="38100" y="38100"/>
                  </a:lnTo>
                  <a:lnTo>
                    <a:pt x="63500" y="38100"/>
                  </a:lnTo>
                  <a:lnTo>
                    <a:pt x="88900" y="38100"/>
                  </a:lnTo>
                  <a:lnTo>
                    <a:pt x="127000" y="25400"/>
                  </a:lnTo>
                  <a:lnTo>
                    <a:pt x="152400" y="12700"/>
                  </a:lnTo>
                  <a:lnTo>
                    <a:pt x="1778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6438900" y="863600"/>
              <a:ext cx="50801" cy="266701"/>
            </a:xfrm>
            <a:custGeom>
              <a:avLst/>
              <a:gdLst/>
              <a:ahLst/>
              <a:cxnLst/>
              <a:rect l="0" t="0" r="0" b="0"/>
              <a:pathLst>
                <a:path w="50801" h="266701">
                  <a:moveTo>
                    <a:pt x="0" y="0"/>
                  </a:moveTo>
                  <a:lnTo>
                    <a:pt x="0" y="127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25400" y="152400"/>
                  </a:lnTo>
                  <a:lnTo>
                    <a:pt x="25400" y="190500"/>
                  </a:lnTo>
                  <a:lnTo>
                    <a:pt x="38100" y="215900"/>
                  </a:lnTo>
                  <a:lnTo>
                    <a:pt x="38100" y="241300"/>
                  </a:lnTo>
                  <a:lnTo>
                    <a:pt x="38100" y="266700"/>
                  </a:lnTo>
                  <a:lnTo>
                    <a:pt x="50800" y="2667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6375400" y="927100"/>
              <a:ext cx="342901" cy="114301"/>
            </a:xfrm>
            <a:custGeom>
              <a:avLst/>
              <a:gdLst/>
              <a:ahLst/>
              <a:cxnLst/>
              <a:rect l="0" t="0" r="0" b="0"/>
              <a:pathLst>
                <a:path w="342901" h="114301">
                  <a:moveTo>
                    <a:pt x="0" y="101600"/>
                  </a:moveTo>
                  <a:lnTo>
                    <a:pt x="12700" y="101600"/>
                  </a:lnTo>
                  <a:lnTo>
                    <a:pt x="12700" y="88900"/>
                  </a:lnTo>
                  <a:lnTo>
                    <a:pt x="88900" y="63500"/>
                  </a:lnTo>
                  <a:lnTo>
                    <a:pt x="127000" y="50800"/>
                  </a:lnTo>
                  <a:lnTo>
                    <a:pt x="152400" y="50800"/>
                  </a:lnTo>
                  <a:lnTo>
                    <a:pt x="165100" y="38100"/>
                  </a:lnTo>
                  <a:lnTo>
                    <a:pt x="203200" y="38100"/>
                  </a:lnTo>
                  <a:lnTo>
                    <a:pt x="203200" y="50800"/>
                  </a:lnTo>
                  <a:lnTo>
                    <a:pt x="228600" y="76200"/>
                  </a:lnTo>
                  <a:lnTo>
                    <a:pt x="228600" y="101600"/>
                  </a:lnTo>
                  <a:lnTo>
                    <a:pt x="254000" y="114300"/>
                  </a:lnTo>
                  <a:lnTo>
                    <a:pt x="266700" y="114300"/>
                  </a:lnTo>
                  <a:lnTo>
                    <a:pt x="292100" y="114300"/>
                  </a:lnTo>
                  <a:lnTo>
                    <a:pt x="304800" y="114300"/>
                  </a:lnTo>
                  <a:lnTo>
                    <a:pt x="317500" y="114300"/>
                  </a:lnTo>
                  <a:lnTo>
                    <a:pt x="330200" y="101600"/>
                  </a:lnTo>
                  <a:lnTo>
                    <a:pt x="342900" y="76200"/>
                  </a:lnTo>
                  <a:lnTo>
                    <a:pt x="330200" y="63500"/>
                  </a:lnTo>
                  <a:lnTo>
                    <a:pt x="317500" y="50800"/>
                  </a:lnTo>
                  <a:lnTo>
                    <a:pt x="304800" y="25400"/>
                  </a:lnTo>
                  <a:lnTo>
                    <a:pt x="292100" y="25400"/>
                  </a:lnTo>
                  <a:lnTo>
                    <a:pt x="254000" y="12700"/>
                  </a:lnTo>
                  <a:lnTo>
                    <a:pt x="228600" y="0"/>
                  </a:lnTo>
                  <a:lnTo>
                    <a:pt x="203200" y="12700"/>
                  </a:lnTo>
                  <a:lnTo>
                    <a:pt x="190500" y="12700"/>
                  </a:lnTo>
                  <a:lnTo>
                    <a:pt x="165100" y="2540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558800" y="2146300"/>
              <a:ext cx="25401" cy="876301"/>
            </a:xfrm>
            <a:custGeom>
              <a:avLst/>
              <a:gdLst/>
              <a:ahLst/>
              <a:cxnLst/>
              <a:rect l="0" t="0" r="0" b="0"/>
              <a:pathLst>
                <a:path w="25401" h="876301">
                  <a:moveTo>
                    <a:pt x="0" y="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12700" y="50800"/>
                  </a:lnTo>
                  <a:lnTo>
                    <a:pt x="0" y="508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25400" y="152400"/>
                  </a:lnTo>
                  <a:lnTo>
                    <a:pt x="25400" y="152400"/>
                  </a:lnTo>
                  <a:lnTo>
                    <a:pt x="25400" y="152400"/>
                  </a:lnTo>
                  <a:lnTo>
                    <a:pt x="12700" y="190500"/>
                  </a:lnTo>
                  <a:lnTo>
                    <a:pt x="12700" y="215900"/>
                  </a:lnTo>
                  <a:lnTo>
                    <a:pt x="0" y="254000"/>
                  </a:lnTo>
                  <a:lnTo>
                    <a:pt x="0" y="279400"/>
                  </a:lnTo>
                  <a:lnTo>
                    <a:pt x="0" y="292100"/>
                  </a:lnTo>
                  <a:lnTo>
                    <a:pt x="0" y="304800"/>
                  </a:lnTo>
                  <a:lnTo>
                    <a:pt x="0" y="330200"/>
                  </a:lnTo>
                  <a:lnTo>
                    <a:pt x="0" y="330200"/>
                  </a:lnTo>
                  <a:lnTo>
                    <a:pt x="0" y="393700"/>
                  </a:lnTo>
                  <a:lnTo>
                    <a:pt x="0" y="406400"/>
                  </a:lnTo>
                  <a:lnTo>
                    <a:pt x="0" y="431800"/>
                  </a:lnTo>
                  <a:lnTo>
                    <a:pt x="0" y="457200"/>
                  </a:lnTo>
                  <a:lnTo>
                    <a:pt x="0" y="469900"/>
                  </a:lnTo>
                  <a:lnTo>
                    <a:pt x="0" y="495300"/>
                  </a:lnTo>
                  <a:lnTo>
                    <a:pt x="0" y="520700"/>
                  </a:lnTo>
                  <a:lnTo>
                    <a:pt x="0" y="533400"/>
                  </a:lnTo>
                  <a:lnTo>
                    <a:pt x="0" y="558800"/>
                  </a:lnTo>
                  <a:lnTo>
                    <a:pt x="0" y="571500"/>
                  </a:lnTo>
                  <a:lnTo>
                    <a:pt x="0" y="596900"/>
                  </a:lnTo>
                  <a:lnTo>
                    <a:pt x="0" y="609600"/>
                  </a:lnTo>
                  <a:lnTo>
                    <a:pt x="0" y="635000"/>
                  </a:lnTo>
                  <a:lnTo>
                    <a:pt x="0" y="660400"/>
                  </a:lnTo>
                  <a:lnTo>
                    <a:pt x="0" y="685800"/>
                  </a:lnTo>
                  <a:lnTo>
                    <a:pt x="0" y="698500"/>
                  </a:lnTo>
                  <a:lnTo>
                    <a:pt x="0" y="723900"/>
                  </a:lnTo>
                  <a:lnTo>
                    <a:pt x="0" y="736600"/>
                  </a:lnTo>
                  <a:lnTo>
                    <a:pt x="12700" y="762000"/>
                  </a:lnTo>
                  <a:lnTo>
                    <a:pt x="12700" y="774700"/>
                  </a:lnTo>
                  <a:lnTo>
                    <a:pt x="12700" y="787400"/>
                  </a:lnTo>
                  <a:lnTo>
                    <a:pt x="12700" y="812800"/>
                  </a:lnTo>
                  <a:lnTo>
                    <a:pt x="25400" y="812800"/>
                  </a:lnTo>
                  <a:lnTo>
                    <a:pt x="25400" y="838200"/>
                  </a:lnTo>
                  <a:lnTo>
                    <a:pt x="12700" y="825500"/>
                  </a:lnTo>
                  <a:lnTo>
                    <a:pt x="12700" y="838200"/>
                  </a:lnTo>
                  <a:lnTo>
                    <a:pt x="25400" y="850900"/>
                  </a:lnTo>
                  <a:lnTo>
                    <a:pt x="25400" y="8763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152400" y="2527300"/>
              <a:ext cx="279401" cy="254001"/>
            </a:xfrm>
            <a:custGeom>
              <a:avLst/>
              <a:gdLst/>
              <a:ahLst/>
              <a:cxnLst/>
              <a:rect l="0" t="0" r="0" b="0"/>
              <a:pathLst>
                <a:path w="279401" h="254001">
                  <a:moveTo>
                    <a:pt x="0" y="228600"/>
                  </a:moveTo>
                  <a:lnTo>
                    <a:pt x="12700" y="228600"/>
                  </a:lnTo>
                  <a:lnTo>
                    <a:pt x="12700" y="215900"/>
                  </a:lnTo>
                  <a:lnTo>
                    <a:pt x="25400" y="203200"/>
                  </a:lnTo>
                  <a:lnTo>
                    <a:pt x="76200" y="127000"/>
                  </a:lnTo>
                  <a:lnTo>
                    <a:pt x="88900" y="88900"/>
                  </a:lnTo>
                  <a:lnTo>
                    <a:pt x="101600" y="63500"/>
                  </a:lnTo>
                  <a:lnTo>
                    <a:pt x="114300" y="38100"/>
                  </a:lnTo>
                  <a:lnTo>
                    <a:pt x="139700" y="12700"/>
                  </a:lnTo>
                  <a:lnTo>
                    <a:pt x="139700" y="12700"/>
                  </a:lnTo>
                  <a:lnTo>
                    <a:pt x="152400" y="0"/>
                  </a:lnTo>
                  <a:lnTo>
                    <a:pt x="177800" y="38100"/>
                  </a:lnTo>
                  <a:lnTo>
                    <a:pt x="190500" y="63500"/>
                  </a:lnTo>
                  <a:lnTo>
                    <a:pt x="203200" y="88900"/>
                  </a:lnTo>
                  <a:lnTo>
                    <a:pt x="215900" y="114300"/>
                  </a:lnTo>
                  <a:lnTo>
                    <a:pt x="228600" y="139700"/>
                  </a:lnTo>
                  <a:lnTo>
                    <a:pt x="228600" y="165100"/>
                  </a:lnTo>
                  <a:lnTo>
                    <a:pt x="254000" y="190500"/>
                  </a:lnTo>
                  <a:lnTo>
                    <a:pt x="254000" y="228600"/>
                  </a:lnTo>
                  <a:lnTo>
                    <a:pt x="266700" y="241300"/>
                  </a:lnTo>
                  <a:lnTo>
                    <a:pt x="279400" y="254000"/>
                  </a:lnTo>
                  <a:lnTo>
                    <a:pt x="279400" y="2540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203200" y="2641600"/>
              <a:ext cx="190501" cy="25401"/>
            </a:xfrm>
            <a:custGeom>
              <a:avLst/>
              <a:gdLst/>
              <a:ahLst/>
              <a:cxnLst/>
              <a:rect l="0" t="0" r="0" b="0"/>
              <a:pathLst>
                <a:path w="190501" h="25401">
                  <a:moveTo>
                    <a:pt x="0" y="25400"/>
                  </a:moveTo>
                  <a:lnTo>
                    <a:pt x="12700" y="25400"/>
                  </a:lnTo>
                  <a:lnTo>
                    <a:pt x="88900" y="25400"/>
                  </a:lnTo>
                  <a:lnTo>
                    <a:pt x="114300" y="12700"/>
                  </a:lnTo>
                  <a:lnTo>
                    <a:pt x="152400" y="12700"/>
                  </a:lnTo>
                  <a:lnTo>
                    <a:pt x="177800" y="12700"/>
                  </a:lnTo>
                  <a:lnTo>
                    <a:pt x="190500" y="12700"/>
                  </a:lnTo>
                  <a:lnTo>
                    <a:pt x="190500" y="0"/>
                  </a:lnTo>
                  <a:lnTo>
                    <a:pt x="190500" y="127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2044700" y="3073400"/>
              <a:ext cx="1079501" cy="12701"/>
            </a:xfrm>
            <a:custGeom>
              <a:avLst/>
              <a:gdLst/>
              <a:ahLst/>
              <a:cxnLst/>
              <a:rect l="0" t="0" r="0" b="0"/>
              <a:pathLst>
                <a:path w="1079501" h="12701">
                  <a:moveTo>
                    <a:pt x="1079500" y="12700"/>
                  </a:moveTo>
                  <a:lnTo>
                    <a:pt x="1066800" y="12700"/>
                  </a:lnTo>
                  <a:lnTo>
                    <a:pt x="1041400" y="12700"/>
                  </a:lnTo>
                  <a:lnTo>
                    <a:pt x="1028700" y="12700"/>
                  </a:lnTo>
                  <a:lnTo>
                    <a:pt x="1003300" y="12700"/>
                  </a:lnTo>
                  <a:lnTo>
                    <a:pt x="977900" y="12700"/>
                  </a:lnTo>
                  <a:lnTo>
                    <a:pt x="977900" y="12700"/>
                  </a:lnTo>
                  <a:lnTo>
                    <a:pt x="952500" y="12700"/>
                  </a:lnTo>
                  <a:lnTo>
                    <a:pt x="927100" y="12700"/>
                  </a:lnTo>
                  <a:lnTo>
                    <a:pt x="914400" y="12700"/>
                  </a:lnTo>
                  <a:lnTo>
                    <a:pt x="901700" y="12700"/>
                  </a:lnTo>
                  <a:lnTo>
                    <a:pt x="889000" y="0"/>
                  </a:lnTo>
                  <a:lnTo>
                    <a:pt x="876300" y="0"/>
                  </a:lnTo>
                  <a:lnTo>
                    <a:pt x="863600" y="0"/>
                  </a:lnTo>
                  <a:lnTo>
                    <a:pt x="838200" y="0"/>
                  </a:lnTo>
                  <a:lnTo>
                    <a:pt x="825500" y="0"/>
                  </a:lnTo>
                  <a:lnTo>
                    <a:pt x="812800" y="0"/>
                  </a:lnTo>
                  <a:lnTo>
                    <a:pt x="800100" y="0"/>
                  </a:lnTo>
                  <a:lnTo>
                    <a:pt x="787400" y="0"/>
                  </a:lnTo>
                  <a:lnTo>
                    <a:pt x="762000" y="0"/>
                  </a:lnTo>
                  <a:lnTo>
                    <a:pt x="762000" y="0"/>
                  </a:lnTo>
                  <a:lnTo>
                    <a:pt x="736600" y="0"/>
                  </a:lnTo>
                  <a:lnTo>
                    <a:pt x="723900" y="0"/>
                  </a:lnTo>
                  <a:lnTo>
                    <a:pt x="711200" y="0"/>
                  </a:lnTo>
                  <a:lnTo>
                    <a:pt x="698500" y="0"/>
                  </a:lnTo>
                  <a:lnTo>
                    <a:pt x="673100" y="0"/>
                  </a:lnTo>
                  <a:lnTo>
                    <a:pt x="660400" y="0"/>
                  </a:lnTo>
                  <a:lnTo>
                    <a:pt x="647700" y="0"/>
                  </a:lnTo>
                  <a:lnTo>
                    <a:pt x="622300" y="0"/>
                  </a:lnTo>
                  <a:lnTo>
                    <a:pt x="609600" y="0"/>
                  </a:lnTo>
                  <a:lnTo>
                    <a:pt x="584200" y="0"/>
                  </a:lnTo>
                  <a:lnTo>
                    <a:pt x="571500" y="0"/>
                  </a:lnTo>
                  <a:lnTo>
                    <a:pt x="558800" y="0"/>
                  </a:lnTo>
                  <a:lnTo>
                    <a:pt x="533400" y="0"/>
                  </a:lnTo>
                  <a:lnTo>
                    <a:pt x="520700" y="0"/>
                  </a:lnTo>
                  <a:lnTo>
                    <a:pt x="495300" y="0"/>
                  </a:lnTo>
                  <a:lnTo>
                    <a:pt x="482600" y="0"/>
                  </a:lnTo>
                  <a:lnTo>
                    <a:pt x="457200" y="0"/>
                  </a:lnTo>
                  <a:lnTo>
                    <a:pt x="431800" y="0"/>
                  </a:lnTo>
                  <a:lnTo>
                    <a:pt x="419100" y="0"/>
                  </a:lnTo>
                  <a:lnTo>
                    <a:pt x="393700" y="0"/>
                  </a:lnTo>
                  <a:lnTo>
                    <a:pt x="381000" y="0"/>
                  </a:lnTo>
                  <a:lnTo>
                    <a:pt x="355600" y="0"/>
                  </a:lnTo>
                  <a:lnTo>
                    <a:pt x="330200" y="0"/>
                  </a:lnTo>
                  <a:lnTo>
                    <a:pt x="317500" y="0"/>
                  </a:lnTo>
                  <a:lnTo>
                    <a:pt x="292100" y="0"/>
                  </a:lnTo>
                  <a:lnTo>
                    <a:pt x="266700" y="0"/>
                  </a:lnTo>
                  <a:lnTo>
                    <a:pt x="241300" y="0"/>
                  </a:lnTo>
                  <a:lnTo>
                    <a:pt x="228600" y="0"/>
                  </a:lnTo>
                  <a:lnTo>
                    <a:pt x="190500" y="0"/>
                  </a:lnTo>
                  <a:lnTo>
                    <a:pt x="177800" y="0"/>
                  </a:lnTo>
                  <a:lnTo>
                    <a:pt x="152400" y="0"/>
                  </a:lnTo>
                  <a:lnTo>
                    <a:pt x="127000" y="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2476500" y="3175000"/>
              <a:ext cx="266701" cy="279401"/>
            </a:xfrm>
            <a:custGeom>
              <a:avLst/>
              <a:gdLst/>
              <a:ahLst/>
              <a:cxnLst/>
              <a:rect l="0" t="0" r="0" b="0"/>
              <a:pathLst>
                <a:path w="266701" h="279401">
                  <a:moveTo>
                    <a:pt x="0" y="279400"/>
                  </a:moveTo>
                  <a:lnTo>
                    <a:pt x="0" y="266700"/>
                  </a:lnTo>
                  <a:lnTo>
                    <a:pt x="0" y="266700"/>
                  </a:lnTo>
                  <a:lnTo>
                    <a:pt x="38100" y="203200"/>
                  </a:lnTo>
                  <a:lnTo>
                    <a:pt x="63500" y="165100"/>
                  </a:lnTo>
                  <a:lnTo>
                    <a:pt x="63500" y="127000"/>
                  </a:lnTo>
                  <a:lnTo>
                    <a:pt x="76200" y="101600"/>
                  </a:lnTo>
                  <a:lnTo>
                    <a:pt x="88900" y="76200"/>
                  </a:lnTo>
                  <a:lnTo>
                    <a:pt x="101600" y="635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27000" y="0"/>
                  </a:lnTo>
                  <a:lnTo>
                    <a:pt x="127000" y="12700"/>
                  </a:lnTo>
                  <a:lnTo>
                    <a:pt x="139700" y="25400"/>
                  </a:lnTo>
                  <a:lnTo>
                    <a:pt x="190500" y="88900"/>
                  </a:lnTo>
                  <a:lnTo>
                    <a:pt x="203200" y="114300"/>
                  </a:lnTo>
                  <a:lnTo>
                    <a:pt x="215900" y="152400"/>
                  </a:lnTo>
                  <a:lnTo>
                    <a:pt x="215900" y="177800"/>
                  </a:lnTo>
                  <a:lnTo>
                    <a:pt x="228600" y="203200"/>
                  </a:lnTo>
                  <a:lnTo>
                    <a:pt x="241300" y="215900"/>
                  </a:lnTo>
                  <a:lnTo>
                    <a:pt x="241300" y="241300"/>
                  </a:lnTo>
                  <a:lnTo>
                    <a:pt x="254000" y="254000"/>
                  </a:lnTo>
                  <a:lnTo>
                    <a:pt x="266700" y="266700"/>
                  </a:lnTo>
                  <a:lnTo>
                    <a:pt x="254000" y="2667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2527300" y="3314700"/>
              <a:ext cx="190501" cy="25401"/>
            </a:xfrm>
            <a:custGeom>
              <a:avLst/>
              <a:gdLst/>
              <a:ahLst/>
              <a:cxnLst/>
              <a:rect l="0" t="0" r="0" b="0"/>
              <a:pathLst>
                <a:path w="190501" h="25401">
                  <a:moveTo>
                    <a:pt x="0" y="25400"/>
                  </a:moveTo>
                  <a:lnTo>
                    <a:pt x="12700" y="25400"/>
                  </a:lnTo>
                  <a:lnTo>
                    <a:pt x="25400" y="12700"/>
                  </a:lnTo>
                  <a:lnTo>
                    <a:pt x="38100" y="127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77800" y="12700"/>
                  </a:lnTo>
                  <a:lnTo>
                    <a:pt x="190500" y="1270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3949700" y="3263900"/>
              <a:ext cx="215901" cy="215901"/>
            </a:xfrm>
            <a:custGeom>
              <a:avLst/>
              <a:gdLst/>
              <a:ahLst/>
              <a:cxnLst/>
              <a:rect l="0" t="0" r="0" b="0"/>
              <a:pathLst>
                <a:path w="215901" h="215901">
                  <a:moveTo>
                    <a:pt x="0" y="177800"/>
                  </a:moveTo>
                  <a:lnTo>
                    <a:pt x="12700" y="152400"/>
                  </a:lnTo>
                  <a:lnTo>
                    <a:pt x="38100" y="139700"/>
                  </a:lnTo>
                  <a:lnTo>
                    <a:pt x="38100" y="114300"/>
                  </a:lnTo>
                  <a:lnTo>
                    <a:pt x="63500" y="88900"/>
                  </a:lnTo>
                  <a:lnTo>
                    <a:pt x="63500" y="63500"/>
                  </a:lnTo>
                  <a:lnTo>
                    <a:pt x="76200" y="38100"/>
                  </a:lnTo>
                  <a:lnTo>
                    <a:pt x="101600" y="254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52400" y="38100"/>
                  </a:lnTo>
                  <a:lnTo>
                    <a:pt x="152400" y="63500"/>
                  </a:lnTo>
                  <a:lnTo>
                    <a:pt x="165100" y="88900"/>
                  </a:lnTo>
                  <a:lnTo>
                    <a:pt x="177800" y="114300"/>
                  </a:lnTo>
                  <a:lnTo>
                    <a:pt x="190500" y="139700"/>
                  </a:lnTo>
                  <a:lnTo>
                    <a:pt x="203200" y="165100"/>
                  </a:lnTo>
                  <a:lnTo>
                    <a:pt x="215900" y="177800"/>
                  </a:lnTo>
                  <a:lnTo>
                    <a:pt x="215900" y="203200"/>
                  </a:lnTo>
                  <a:lnTo>
                    <a:pt x="215900" y="2159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3987800" y="3378200"/>
              <a:ext cx="127001" cy="1"/>
            </a:xfrm>
            <a:custGeom>
              <a:avLst/>
              <a:gdLst/>
              <a:ahLst/>
              <a:cxnLst/>
              <a:rect l="0" t="0" r="0" b="0"/>
              <a:pathLst>
                <a:path w="127001" h="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143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4991100" y="2362200"/>
              <a:ext cx="203201" cy="228601"/>
            </a:xfrm>
            <a:custGeom>
              <a:avLst/>
              <a:gdLst/>
              <a:ahLst/>
              <a:cxnLst/>
              <a:rect l="0" t="0" r="0" b="0"/>
              <a:pathLst>
                <a:path w="203201" h="228601">
                  <a:moveTo>
                    <a:pt x="0" y="203200"/>
                  </a:moveTo>
                  <a:lnTo>
                    <a:pt x="0" y="215900"/>
                  </a:lnTo>
                  <a:lnTo>
                    <a:pt x="12700" y="215900"/>
                  </a:lnTo>
                  <a:lnTo>
                    <a:pt x="12700" y="228600"/>
                  </a:lnTo>
                  <a:lnTo>
                    <a:pt x="25400" y="190500"/>
                  </a:lnTo>
                  <a:lnTo>
                    <a:pt x="38100" y="165100"/>
                  </a:lnTo>
                  <a:lnTo>
                    <a:pt x="50800" y="152400"/>
                  </a:lnTo>
                  <a:lnTo>
                    <a:pt x="50800" y="1143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27000" y="50800"/>
                  </a:lnTo>
                  <a:lnTo>
                    <a:pt x="139700" y="76200"/>
                  </a:lnTo>
                  <a:lnTo>
                    <a:pt x="139700" y="101600"/>
                  </a:lnTo>
                  <a:lnTo>
                    <a:pt x="165100" y="114300"/>
                  </a:lnTo>
                  <a:lnTo>
                    <a:pt x="165100" y="139700"/>
                  </a:lnTo>
                  <a:lnTo>
                    <a:pt x="177800" y="152400"/>
                  </a:lnTo>
                  <a:lnTo>
                    <a:pt x="190500" y="177800"/>
                  </a:lnTo>
                  <a:lnTo>
                    <a:pt x="190500" y="165100"/>
                  </a:lnTo>
                  <a:lnTo>
                    <a:pt x="190500" y="177800"/>
                  </a:lnTo>
                  <a:lnTo>
                    <a:pt x="203200" y="1905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5041900" y="2476500"/>
              <a:ext cx="152401" cy="25401"/>
            </a:xfrm>
            <a:custGeom>
              <a:avLst/>
              <a:gdLst/>
              <a:ahLst/>
              <a:cxnLst/>
              <a:rect l="0" t="0" r="0" b="0"/>
              <a:pathLst>
                <a:path w="152401" h="25401">
                  <a:moveTo>
                    <a:pt x="0" y="25400"/>
                  </a:moveTo>
                  <a:lnTo>
                    <a:pt x="12700" y="25400"/>
                  </a:lnTo>
                  <a:lnTo>
                    <a:pt x="25400" y="25400"/>
                  </a:lnTo>
                  <a:lnTo>
                    <a:pt x="254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6654800" y="2374900"/>
              <a:ext cx="241301" cy="266701"/>
            </a:xfrm>
            <a:custGeom>
              <a:avLst/>
              <a:gdLst/>
              <a:ahLst/>
              <a:cxnLst/>
              <a:rect l="0" t="0" r="0" b="0"/>
              <a:pathLst>
                <a:path w="241301" h="266701">
                  <a:moveTo>
                    <a:pt x="0" y="266700"/>
                  </a:moveTo>
                  <a:lnTo>
                    <a:pt x="12700" y="228600"/>
                  </a:lnTo>
                  <a:lnTo>
                    <a:pt x="25400" y="203200"/>
                  </a:lnTo>
                  <a:lnTo>
                    <a:pt x="38100" y="177800"/>
                  </a:lnTo>
                  <a:lnTo>
                    <a:pt x="38100" y="152400"/>
                  </a:lnTo>
                  <a:lnTo>
                    <a:pt x="38100" y="1270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63500" y="381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50800"/>
                  </a:lnTo>
                  <a:lnTo>
                    <a:pt x="139700" y="63500"/>
                  </a:lnTo>
                  <a:lnTo>
                    <a:pt x="152400" y="88900"/>
                  </a:lnTo>
                  <a:lnTo>
                    <a:pt x="165100" y="114300"/>
                  </a:lnTo>
                  <a:lnTo>
                    <a:pt x="177800" y="139700"/>
                  </a:lnTo>
                  <a:lnTo>
                    <a:pt x="190500" y="152400"/>
                  </a:lnTo>
                  <a:lnTo>
                    <a:pt x="203200" y="177800"/>
                  </a:lnTo>
                  <a:lnTo>
                    <a:pt x="215900" y="203200"/>
                  </a:lnTo>
                  <a:lnTo>
                    <a:pt x="215900" y="203200"/>
                  </a:lnTo>
                  <a:lnTo>
                    <a:pt x="228600" y="215900"/>
                  </a:lnTo>
                  <a:lnTo>
                    <a:pt x="241300" y="2159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6718300" y="2489200"/>
              <a:ext cx="165101" cy="38101"/>
            </a:xfrm>
            <a:custGeom>
              <a:avLst/>
              <a:gdLst/>
              <a:ahLst/>
              <a:cxnLst/>
              <a:rect l="0" t="0" r="0" b="0"/>
              <a:pathLst>
                <a:path w="165101" h="38101">
                  <a:moveTo>
                    <a:pt x="0" y="38100"/>
                  </a:moveTo>
                  <a:lnTo>
                    <a:pt x="38100" y="254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127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8432800" y="2095500"/>
              <a:ext cx="355601" cy="533401"/>
            </a:xfrm>
            <a:custGeom>
              <a:avLst/>
              <a:gdLst/>
              <a:ahLst/>
              <a:cxnLst/>
              <a:rect l="0" t="0" r="0" b="0"/>
              <a:pathLst>
                <a:path w="355601" h="53340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38100" y="25400"/>
                  </a:lnTo>
                  <a:lnTo>
                    <a:pt x="63500" y="50800"/>
                  </a:lnTo>
                  <a:lnTo>
                    <a:pt x="63500" y="63500"/>
                  </a:lnTo>
                  <a:lnTo>
                    <a:pt x="76200" y="88900"/>
                  </a:lnTo>
                  <a:lnTo>
                    <a:pt x="88900" y="127000"/>
                  </a:lnTo>
                  <a:lnTo>
                    <a:pt x="114300" y="152400"/>
                  </a:lnTo>
                  <a:lnTo>
                    <a:pt x="127000" y="190500"/>
                  </a:lnTo>
                  <a:lnTo>
                    <a:pt x="152400" y="228600"/>
                  </a:lnTo>
                  <a:lnTo>
                    <a:pt x="165100" y="266700"/>
                  </a:lnTo>
                  <a:lnTo>
                    <a:pt x="190500" y="292100"/>
                  </a:lnTo>
                  <a:lnTo>
                    <a:pt x="215900" y="330200"/>
                  </a:lnTo>
                  <a:lnTo>
                    <a:pt x="228600" y="381000"/>
                  </a:lnTo>
                  <a:lnTo>
                    <a:pt x="241300" y="406400"/>
                  </a:lnTo>
                  <a:lnTo>
                    <a:pt x="266700" y="444500"/>
                  </a:lnTo>
                  <a:lnTo>
                    <a:pt x="279400" y="457200"/>
                  </a:lnTo>
                  <a:lnTo>
                    <a:pt x="304800" y="482600"/>
                  </a:lnTo>
                  <a:lnTo>
                    <a:pt x="304800" y="495300"/>
                  </a:lnTo>
                  <a:lnTo>
                    <a:pt x="330200" y="508000"/>
                  </a:lnTo>
                  <a:lnTo>
                    <a:pt x="342900" y="520700"/>
                  </a:lnTo>
                  <a:lnTo>
                    <a:pt x="355600" y="5334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8712200" y="2159000"/>
              <a:ext cx="241301" cy="254001"/>
            </a:xfrm>
            <a:custGeom>
              <a:avLst/>
              <a:gdLst/>
              <a:ahLst/>
              <a:cxnLst/>
              <a:rect l="0" t="0" r="0" b="0"/>
              <a:pathLst>
                <a:path w="241301" h="254001">
                  <a:moveTo>
                    <a:pt x="0" y="228600"/>
                  </a:moveTo>
                  <a:lnTo>
                    <a:pt x="0" y="228600"/>
                  </a:lnTo>
                  <a:lnTo>
                    <a:pt x="0" y="228600"/>
                  </a:lnTo>
                  <a:lnTo>
                    <a:pt x="12700" y="215900"/>
                  </a:lnTo>
                  <a:lnTo>
                    <a:pt x="25400" y="139700"/>
                  </a:lnTo>
                  <a:lnTo>
                    <a:pt x="38100" y="114300"/>
                  </a:lnTo>
                  <a:lnTo>
                    <a:pt x="50800" y="76200"/>
                  </a:lnTo>
                  <a:lnTo>
                    <a:pt x="50800" y="50800"/>
                  </a:lnTo>
                  <a:lnTo>
                    <a:pt x="50800" y="38100"/>
                  </a:lnTo>
                  <a:lnTo>
                    <a:pt x="63500" y="25400"/>
                  </a:lnTo>
                  <a:lnTo>
                    <a:pt x="63500" y="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76200" y="25400"/>
                  </a:lnTo>
                  <a:lnTo>
                    <a:pt x="127000" y="101600"/>
                  </a:lnTo>
                  <a:lnTo>
                    <a:pt x="152400" y="139700"/>
                  </a:lnTo>
                  <a:lnTo>
                    <a:pt x="177800" y="165100"/>
                  </a:lnTo>
                  <a:lnTo>
                    <a:pt x="190500" y="190500"/>
                  </a:lnTo>
                  <a:lnTo>
                    <a:pt x="203200" y="203200"/>
                  </a:lnTo>
                  <a:lnTo>
                    <a:pt x="215900" y="228600"/>
                  </a:lnTo>
                  <a:lnTo>
                    <a:pt x="228600" y="241300"/>
                  </a:lnTo>
                  <a:lnTo>
                    <a:pt x="241300" y="25400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8737600" y="2298700"/>
              <a:ext cx="139701" cy="25401"/>
            </a:xfrm>
            <a:custGeom>
              <a:avLst/>
              <a:gdLst/>
              <a:ahLst/>
              <a:cxnLst/>
              <a:rect l="0" t="0" r="0" b="0"/>
              <a:pathLst>
                <a:path w="139701" h="25401">
                  <a:moveTo>
                    <a:pt x="0" y="25400"/>
                  </a:moveTo>
                  <a:lnTo>
                    <a:pt x="508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8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74155">
            <a:off x="3228976" y="1204091"/>
            <a:ext cx="11620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743200" cy="487362"/>
          </a:xfrm>
          <a:solidFill>
            <a:srgbClr val="E4C537"/>
          </a:solidFill>
          <a:ln w="57150" cmpd="sng">
            <a:solidFill>
              <a:srgbClr val="0000FF"/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/>
              <a:t>Tool-Kit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14400"/>
            <a:ext cx="8961120" cy="1828800"/>
          </a:xfrm>
          <a:prstGeom prst="rect">
            <a:avLst/>
          </a:prstGeom>
        </p:spPr>
      </p:pic>
      <p:grpSp>
        <p:nvGrpSpPr>
          <p:cNvPr id="96" name="Group 95"/>
          <p:cNvGrpSpPr/>
          <p:nvPr/>
        </p:nvGrpSpPr>
        <p:grpSpPr>
          <a:xfrm>
            <a:off x="1003300" y="1320800"/>
            <a:ext cx="6146801" cy="1689101"/>
            <a:chOff x="1003300" y="1320800"/>
            <a:chExt cx="6146801" cy="1689101"/>
          </a:xfrm>
        </p:grpSpPr>
        <p:sp>
          <p:nvSpPr>
            <p:cNvPr id="97" name="Freeform 96"/>
            <p:cNvSpPr/>
            <p:nvPr/>
          </p:nvSpPr>
          <p:spPr>
            <a:xfrm>
              <a:off x="4584700" y="1587500"/>
              <a:ext cx="114301" cy="177801"/>
            </a:xfrm>
            <a:custGeom>
              <a:avLst/>
              <a:gdLst/>
              <a:ahLst/>
              <a:cxnLst/>
              <a:rect l="0" t="0" r="0" b="0"/>
              <a:pathLst>
                <a:path w="114301" h="177801">
                  <a:moveTo>
                    <a:pt x="1270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38100" y="177800"/>
                  </a:lnTo>
                  <a:lnTo>
                    <a:pt x="63500" y="177800"/>
                  </a:lnTo>
                  <a:lnTo>
                    <a:pt x="76200" y="177800"/>
                  </a:lnTo>
                  <a:lnTo>
                    <a:pt x="88900" y="177800"/>
                  </a:lnTo>
                  <a:lnTo>
                    <a:pt x="101600" y="152400"/>
                  </a:lnTo>
                  <a:lnTo>
                    <a:pt x="114300" y="139700"/>
                  </a:lnTo>
                  <a:lnTo>
                    <a:pt x="114300" y="114300"/>
                  </a:lnTo>
                  <a:lnTo>
                    <a:pt x="114300" y="101600"/>
                  </a:lnTo>
                  <a:lnTo>
                    <a:pt x="101600" y="762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63500" y="2540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25400" y="12700"/>
                  </a:lnTo>
                  <a:lnTo>
                    <a:pt x="0" y="1270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4749800" y="1625600"/>
              <a:ext cx="139701" cy="304801"/>
            </a:xfrm>
            <a:custGeom>
              <a:avLst/>
              <a:gdLst/>
              <a:ahLst/>
              <a:cxnLst/>
              <a:rect l="0" t="0" r="0" b="0"/>
              <a:pathLst>
                <a:path w="139701" h="304801">
                  <a:moveTo>
                    <a:pt x="0" y="25400"/>
                  </a:moveTo>
                  <a:lnTo>
                    <a:pt x="12700" y="25400"/>
                  </a:lnTo>
                  <a:lnTo>
                    <a:pt x="38100" y="76200"/>
                  </a:lnTo>
                  <a:lnTo>
                    <a:pt x="50800" y="114300"/>
                  </a:lnTo>
                  <a:lnTo>
                    <a:pt x="63500" y="139700"/>
                  </a:lnTo>
                  <a:lnTo>
                    <a:pt x="76200" y="177800"/>
                  </a:lnTo>
                  <a:lnTo>
                    <a:pt x="88900" y="215900"/>
                  </a:lnTo>
                  <a:lnTo>
                    <a:pt x="101600" y="241300"/>
                  </a:lnTo>
                  <a:lnTo>
                    <a:pt x="114300" y="266700"/>
                  </a:lnTo>
                  <a:lnTo>
                    <a:pt x="114300" y="292100"/>
                  </a:lnTo>
                  <a:lnTo>
                    <a:pt x="114300" y="304800"/>
                  </a:lnTo>
                  <a:lnTo>
                    <a:pt x="114300" y="292100"/>
                  </a:lnTo>
                  <a:lnTo>
                    <a:pt x="114300" y="279400"/>
                  </a:lnTo>
                  <a:lnTo>
                    <a:pt x="76200" y="177800"/>
                  </a:lnTo>
                  <a:lnTo>
                    <a:pt x="76200" y="139700"/>
                  </a:lnTo>
                  <a:lnTo>
                    <a:pt x="63500" y="88900"/>
                  </a:lnTo>
                  <a:lnTo>
                    <a:pt x="63500" y="50800"/>
                  </a:lnTo>
                  <a:lnTo>
                    <a:pt x="63500" y="254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27000" y="38100"/>
                  </a:lnTo>
                  <a:lnTo>
                    <a:pt x="139700" y="50800"/>
                  </a:lnTo>
                  <a:lnTo>
                    <a:pt x="127000" y="76200"/>
                  </a:lnTo>
                  <a:lnTo>
                    <a:pt x="127000" y="88900"/>
                  </a:lnTo>
                  <a:lnTo>
                    <a:pt x="114300" y="101600"/>
                  </a:lnTo>
                  <a:lnTo>
                    <a:pt x="101600" y="127000"/>
                  </a:lnTo>
                  <a:lnTo>
                    <a:pt x="88900" y="127000"/>
                  </a:lnTo>
                  <a:lnTo>
                    <a:pt x="76200" y="139700"/>
                  </a:lnTo>
                  <a:lnTo>
                    <a:pt x="63500" y="139700"/>
                  </a:lnTo>
                  <a:lnTo>
                    <a:pt x="635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4953000" y="1651000"/>
              <a:ext cx="114301" cy="317501"/>
            </a:xfrm>
            <a:custGeom>
              <a:avLst/>
              <a:gdLst/>
              <a:ahLst/>
              <a:cxnLst/>
              <a:rect l="0" t="0" r="0" b="0"/>
              <a:pathLst>
                <a:path w="114301" h="317501">
                  <a:moveTo>
                    <a:pt x="0" y="88900"/>
                  </a:moveTo>
                  <a:lnTo>
                    <a:pt x="25400" y="127000"/>
                  </a:lnTo>
                  <a:lnTo>
                    <a:pt x="25400" y="152400"/>
                  </a:lnTo>
                  <a:lnTo>
                    <a:pt x="38100" y="177800"/>
                  </a:lnTo>
                  <a:lnTo>
                    <a:pt x="50800" y="215900"/>
                  </a:lnTo>
                  <a:lnTo>
                    <a:pt x="63500" y="254000"/>
                  </a:lnTo>
                  <a:lnTo>
                    <a:pt x="76200" y="279400"/>
                  </a:lnTo>
                  <a:lnTo>
                    <a:pt x="76200" y="292100"/>
                  </a:lnTo>
                  <a:lnTo>
                    <a:pt x="88900" y="304800"/>
                  </a:lnTo>
                  <a:lnTo>
                    <a:pt x="88900" y="317500"/>
                  </a:lnTo>
                  <a:lnTo>
                    <a:pt x="88900" y="304800"/>
                  </a:lnTo>
                  <a:lnTo>
                    <a:pt x="88900" y="254000"/>
                  </a:lnTo>
                  <a:lnTo>
                    <a:pt x="76200" y="228600"/>
                  </a:lnTo>
                  <a:lnTo>
                    <a:pt x="63500" y="190500"/>
                  </a:lnTo>
                  <a:lnTo>
                    <a:pt x="50800" y="152400"/>
                  </a:lnTo>
                  <a:lnTo>
                    <a:pt x="50800" y="114300"/>
                  </a:lnTo>
                  <a:lnTo>
                    <a:pt x="50800" y="76200"/>
                  </a:lnTo>
                  <a:lnTo>
                    <a:pt x="50800" y="50800"/>
                  </a:lnTo>
                  <a:lnTo>
                    <a:pt x="50800" y="3810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14300" y="381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101600" y="88900"/>
                  </a:lnTo>
                  <a:lnTo>
                    <a:pt x="88900" y="114300"/>
                  </a:lnTo>
                  <a:lnTo>
                    <a:pt x="76200" y="127000"/>
                  </a:lnTo>
                  <a:lnTo>
                    <a:pt x="50800" y="139700"/>
                  </a:lnTo>
                  <a:lnTo>
                    <a:pt x="50800" y="139700"/>
                  </a:lnTo>
                  <a:lnTo>
                    <a:pt x="254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5105400" y="1638300"/>
              <a:ext cx="139701" cy="127001"/>
            </a:xfrm>
            <a:custGeom>
              <a:avLst/>
              <a:gdLst/>
              <a:ahLst/>
              <a:cxnLst/>
              <a:rect l="0" t="0" r="0" b="0"/>
              <a:pathLst>
                <a:path w="139701" h="127001">
                  <a:moveTo>
                    <a:pt x="50800" y="12700"/>
                  </a:moveTo>
                  <a:lnTo>
                    <a:pt x="50800" y="50800"/>
                  </a:lnTo>
                  <a:lnTo>
                    <a:pt x="50800" y="76200"/>
                  </a:lnTo>
                  <a:lnTo>
                    <a:pt x="63500" y="101600"/>
                  </a:lnTo>
                  <a:lnTo>
                    <a:pt x="76200" y="127000"/>
                  </a:lnTo>
                  <a:lnTo>
                    <a:pt x="63500" y="127000"/>
                  </a:lnTo>
                  <a:lnTo>
                    <a:pt x="76200" y="127000"/>
                  </a:lnTo>
                  <a:lnTo>
                    <a:pt x="114300" y="114300"/>
                  </a:lnTo>
                  <a:lnTo>
                    <a:pt x="127000" y="101600"/>
                  </a:lnTo>
                  <a:lnTo>
                    <a:pt x="139700" y="88900"/>
                  </a:lnTo>
                  <a:lnTo>
                    <a:pt x="127000" y="101600"/>
                  </a:lnTo>
                  <a:lnTo>
                    <a:pt x="139700" y="88900"/>
                  </a:lnTo>
                  <a:lnTo>
                    <a:pt x="114300" y="50800"/>
                  </a:lnTo>
                  <a:lnTo>
                    <a:pt x="114300" y="25400"/>
                  </a:lnTo>
                  <a:lnTo>
                    <a:pt x="88900" y="1270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5283200" y="16129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50800" y="0"/>
                  </a:moveTo>
                  <a:lnTo>
                    <a:pt x="25400" y="254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25400" y="63500"/>
                  </a:lnTo>
                  <a:lnTo>
                    <a:pt x="25400" y="76200"/>
                  </a:lnTo>
                  <a:lnTo>
                    <a:pt x="50800" y="76200"/>
                  </a:lnTo>
                  <a:lnTo>
                    <a:pt x="63500" y="88900"/>
                  </a:lnTo>
                  <a:lnTo>
                    <a:pt x="88900" y="88900"/>
                  </a:lnTo>
                  <a:lnTo>
                    <a:pt x="101600" y="101600"/>
                  </a:lnTo>
                  <a:lnTo>
                    <a:pt x="114300" y="114300"/>
                  </a:lnTo>
                  <a:lnTo>
                    <a:pt x="114300" y="114300"/>
                  </a:lnTo>
                  <a:lnTo>
                    <a:pt x="88900" y="139700"/>
                  </a:lnTo>
                  <a:lnTo>
                    <a:pt x="88900" y="152400"/>
                  </a:lnTo>
                  <a:lnTo>
                    <a:pt x="63500" y="152400"/>
                  </a:lnTo>
                  <a:lnTo>
                    <a:pt x="508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5461000" y="1663700"/>
              <a:ext cx="25401" cy="88901"/>
            </a:xfrm>
            <a:custGeom>
              <a:avLst/>
              <a:gdLst/>
              <a:ahLst/>
              <a:cxnLst/>
              <a:rect l="0" t="0" r="0" b="0"/>
              <a:pathLst>
                <a:path w="25401" h="88901">
                  <a:moveTo>
                    <a:pt x="0" y="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25400" y="63500"/>
                  </a:lnTo>
                  <a:lnTo>
                    <a:pt x="25400" y="76200"/>
                  </a:lnTo>
                  <a:lnTo>
                    <a:pt x="254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5461000" y="154940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12700" y="12700"/>
                  </a:move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5549900" y="1511300"/>
              <a:ext cx="50801" cy="254001"/>
            </a:xfrm>
            <a:custGeom>
              <a:avLst/>
              <a:gdLst/>
              <a:ahLst/>
              <a:cxnLst/>
              <a:rect l="0" t="0" r="0" b="0"/>
              <a:pathLst>
                <a:path w="50801" h="254001">
                  <a:moveTo>
                    <a:pt x="0" y="0"/>
                  </a:moveTo>
                  <a:lnTo>
                    <a:pt x="0" y="127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38100" y="190500"/>
                  </a:lnTo>
                  <a:lnTo>
                    <a:pt x="38100" y="215900"/>
                  </a:lnTo>
                  <a:lnTo>
                    <a:pt x="38100" y="228600"/>
                  </a:lnTo>
                  <a:lnTo>
                    <a:pt x="50800" y="228600"/>
                  </a:lnTo>
                  <a:lnTo>
                    <a:pt x="50800" y="241300"/>
                  </a:lnTo>
                  <a:lnTo>
                    <a:pt x="381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5524500" y="1625600"/>
              <a:ext cx="139701" cy="25401"/>
            </a:xfrm>
            <a:custGeom>
              <a:avLst/>
              <a:gdLst/>
              <a:ahLst/>
              <a:cxnLst/>
              <a:rect l="0" t="0" r="0" b="0"/>
              <a:pathLst>
                <a:path w="139701" h="25401">
                  <a:moveTo>
                    <a:pt x="0" y="25400"/>
                  </a:moveTo>
                  <a:lnTo>
                    <a:pt x="0" y="12700"/>
                  </a:lnTo>
                  <a:lnTo>
                    <a:pt x="25400" y="0"/>
                  </a:lnTo>
                  <a:lnTo>
                    <a:pt x="38100" y="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27000" y="25400"/>
                  </a:lnTo>
                  <a:lnTo>
                    <a:pt x="1397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5727700" y="1663700"/>
              <a:ext cx="177801" cy="63501"/>
            </a:xfrm>
            <a:custGeom>
              <a:avLst/>
              <a:gdLst/>
              <a:ahLst/>
              <a:cxnLst/>
              <a:rect l="0" t="0" r="0" b="0"/>
              <a:pathLst>
                <a:path w="177801" h="63501">
                  <a:moveTo>
                    <a:pt x="38100" y="50800"/>
                  </a:moveTo>
                  <a:lnTo>
                    <a:pt x="63500" y="50800"/>
                  </a:lnTo>
                  <a:lnTo>
                    <a:pt x="63500" y="38100"/>
                  </a:lnTo>
                  <a:lnTo>
                    <a:pt x="63500" y="2540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12700" y="12700"/>
                  </a:lnTo>
                  <a:lnTo>
                    <a:pt x="0" y="38100"/>
                  </a:lnTo>
                  <a:lnTo>
                    <a:pt x="0" y="38100"/>
                  </a:lnTo>
                  <a:lnTo>
                    <a:pt x="38100" y="63500"/>
                  </a:lnTo>
                  <a:lnTo>
                    <a:pt x="63500" y="63500"/>
                  </a:lnTo>
                  <a:lnTo>
                    <a:pt x="88900" y="63500"/>
                  </a:lnTo>
                  <a:lnTo>
                    <a:pt x="127000" y="63500"/>
                  </a:lnTo>
                  <a:lnTo>
                    <a:pt x="139700" y="63500"/>
                  </a:lnTo>
                  <a:lnTo>
                    <a:pt x="165100" y="63500"/>
                  </a:lnTo>
                  <a:lnTo>
                    <a:pt x="1778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6019800" y="1511300"/>
              <a:ext cx="38101" cy="254001"/>
            </a:xfrm>
            <a:custGeom>
              <a:avLst/>
              <a:gdLst/>
              <a:ahLst/>
              <a:cxnLst/>
              <a:rect l="0" t="0" r="0" b="0"/>
              <a:pathLst>
                <a:path w="38101" h="254001">
                  <a:moveTo>
                    <a:pt x="0" y="0"/>
                  </a:moveTo>
                  <a:lnTo>
                    <a:pt x="0" y="12700"/>
                  </a:lnTo>
                  <a:lnTo>
                    <a:pt x="12700" y="635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38100" y="203200"/>
                  </a:lnTo>
                  <a:lnTo>
                    <a:pt x="38100" y="215900"/>
                  </a:lnTo>
                  <a:lnTo>
                    <a:pt x="38100" y="254000"/>
                  </a:lnTo>
                  <a:lnTo>
                    <a:pt x="381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6121400" y="1638300"/>
              <a:ext cx="88901" cy="88901"/>
            </a:xfrm>
            <a:custGeom>
              <a:avLst/>
              <a:gdLst/>
              <a:ahLst/>
              <a:cxnLst/>
              <a:rect l="0" t="0" r="0" b="0"/>
              <a:pathLst>
                <a:path w="88901" h="88901">
                  <a:moveTo>
                    <a:pt x="25400" y="63500"/>
                  </a:moveTo>
                  <a:lnTo>
                    <a:pt x="38100" y="38100"/>
                  </a:lnTo>
                  <a:lnTo>
                    <a:pt x="50800" y="25400"/>
                  </a:lnTo>
                  <a:lnTo>
                    <a:pt x="50800" y="2540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38100" y="88900"/>
                  </a:lnTo>
                  <a:lnTo>
                    <a:pt x="63500" y="88900"/>
                  </a:lnTo>
                  <a:lnTo>
                    <a:pt x="88900" y="88900"/>
                  </a:lnTo>
                  <a:lnTo>
                    <a:pt x="889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6108700" y="1676400"/>
              <a:ext cx="203201" cy="241301"/>
            </a:xfrm>
            <a:custGeom>
              <a:avLst/>
              <a:gdLst/>
              <a:ahLst/>
              <a:cxnLst/>
              <a:rect l="0" t="0" r="0" b="0"/>
              <a:pathLst>
                <a:path w="203201" h="241301">
                  <a:moveTo>
                    <a:pt x="127000" y="12700"/>
                  </a:moveTo>
                  <a:lnTo>
                    <a:pt x="114300" y="50800"/>
                  </a:lnTo>
                  <a:lnTo>
                    <a:pt x="114300" y="76200"/>
                  </a:lnTo>
                  <a:lnTo>
                    <a:pt x="114300" y="88900"/>
                  </a:lnTo>
                  <a:lnTo>
                    <a:pt x="152400" y="88900"/>
                  </a:lnTo>
                  <a:lnTo>
                    <a:pt x="165100" y="88900"/>
                  </a:lnTo>
                  <a:lnTo>
                    <a:pt x="165100" y="76200"/>
                  </a:lnTo>
                  <a:lnTo>
                    <a:pt x="165100" y="50800"/>
                  </a:lnTo>
                  <a:lnTo>
                    <a:pt x="165100" y="38100"/>
                  </a:lnTo>
                  <a:lnTo>
                    <a:pt x="165100" y="25400"/>
                  </a:lnTo>
                  <a:lnTo>
                    <a:pt x="165100" y="0"/>
                  </a:lnTo>
                  <a:lnTo>
                    <a:pt x="177800" y="12700"/>
                  </a:lnTo>
                  <a:lnTo>
                    <a:pt x="165100" y="12700"/>
                  </a:lnTo>
                  <a:lnTo>
                    <a:pt x="177800" y="63500"/>
                  </a:lnTo>
                  <a:lnTo>
                    <a:pt x="177800" y="88900"/>
                  </a:lnTo>
                  <a:lnTo>
                    <a:pt x="190500" y="127000"/>
                  </a:lnTo>
                  <a:lnTo>
                    <a:pt x="190500" y="152400"/>
                  </a:lnTo>
                  <a:lnTo>
                    <a:pt x="203200" y="177800"/>
                  </a:lnTo>
                  <a:lnTo>
                    <a:pt x="190500" y="203200"/>
                  </a:lnTo>
                  <a:lnTo>
                    <a:pt x="190500" y="215900"/>
                  </a:lnTo>
                  <a:lnTo>
                    <a:pt x="177800" y="228600"/>
                  </a:lnTo>
                  <a:lnTo>
                    <a:pt x="152400" y="228600"/>
                  </a:lnTo>
                  <a:lnTo>
                    <a:pt x="127000" y="241300"/>
                  </a:lnTo>
                  <a:lnTo>
                    <a:pt x="101600" y="241300"/>
                  </a:lnTo>
                  <a:lnTo>
                    <a:pt x="63500" y="228600"/>
                  </a:lnTo>
                  <a:lnTo>
                    <a:pt x="38100" y="228600"/>
                  </a:lnTo>
                  <a:lnTo>
                    <a:pt x="12700" y="228600"/>
                  </a:lnTo>
                  <a:lnTo>
                    <a:pt x="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4622800" y="1981200"/>
              <a:ext cx="203201" cy="165101"/>
            </a:xfrm>
            <a:custGeom>
              <a:avLst/>
              <a:gdLst/>
              <a:ahLst/>
              <a:cxnLst/>
              <a:rect l="0" t="0" r="0" b="0"/>
              <a:pathLst>
                <a:path w="203201" h="165101">
                  <a:moveTo>
                    <a:pt x="101600" y="12700"/>
                  </a:moveTo>
                  <a:lnTo>
                    <a:pt x="88900" y="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50800" y="12700"/>
                  </a:lnTo>
                  <a:lnTo>
                    <a:pt x="38100" y="2540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25400" y="152400"/>
                  </a:lnTo>
                  <a:lnTo>
                    <a:pt x="25400" y="165100"/>
                  </a:lnTo>
                  <a:lnTo>
                    <a:pt x="50800" y="152400"/>
                  </a:lnTo>
                  <a:lnTo>
                    <a:pt x="63500" y="139700"/>
                  </a:lnTo>
                  <a:lnTo>
                    <a:pt x="88900" y="127000"/>
                  </a:lnTo>
                  <a:lnTo>
                    <a:pt x="114300" y="101600"/>
                  </a:lnTo>
                  <a:lnTo>
                    <a:pt x="114300" y="76200"/>
                  </a:lnTo>
                  <a:lnTo>
                    <a:pt x="127000" y="50800"/>
                  </a:lnTo>
                  <a:lnTo>
                    <a:pt x="127000" y="25400"/>
                  </a:lnTo>
                  <a:lnTo>
                    <a:pt x="127000" y="12700"/>
                  </a:lnTo>
                  <a:lnTo>
                    <a:pt x="139700" y="50800"/>
                  </a:lnTo>
                  <a:lnTo>
                    <a:pt x="139700" y="63500"/>
                  </a:lnTo>
                  <a:lnTo>
                    <a:pt x="165100" y="88900"/>
                  </a:lnTo>
                  <a:lnTo>
                    <a:pt x="177800" y="101600"/>
                  </a:lnTo>
                  <a:lnTo>
                    <a:pt x="190500" y="114300"/>
                  </a:lnTo>
                  <a:lnTo>
                    <a:pt x="203200" y="139700"/>
                  </a:lnTo>
                  <a:lnTo>
                    <a:pt x="2032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4889500" y="1905000"/>
              <a:ext cx="127001" cy="228601"/>
            </a:xfrm>
            <a:custGeom>
              <a:avLst/>
              <a:gdLst/>
              <a:ahLst/>
              <a:cxnLst/>
              <a:rect l="0" t="0" r="0" b="0"/>
              <a:pathLst>
                <a:path w="127001" h="228601">
                  <a:moveTo>
                    <a:pt x="38100" y="88900"/>
                  </a:moveTo>
                  <a:lnTo>
                    <a:pt x="38100" y="101600"/>
                  </a:lnTo>
                  <a:lnTo>
                    <a:pt x="1270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228600"/>
                  </a:lnTo>
                  <a:lnTo>
                    <a:pt x="38100" y="215900"/>
                  </a:lnTo>
                  <a:lnTo>
                    <a:pt x="63500" y="190500"/>
                  </a:lnTo>
                  <a:lnTo>
                    <a:pt x="63500" y="165100"/>
                  </a:lnTo>
                  <a:lnTo>
                    <a:pt x="76200" y="139700"/>
                  </a:lnTo>
                  <a:lnTo>
                    <a:pt x="88900" y="114300"/>
                  </a:lnTo>
                  <a:lnTo>
                    <a:pt x="88900" y="88900"/>
                  </a:lnTo>
                  <a:lnTo>
                    <a:pt x="76200" y="63500"/>
                  </a:lnTo>
                  <a:lnTo>
                    <a:pt x="63500" y="3810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50800" y="25400"/>
                  </a:lnTo>
                  <a:lnTo>
                    <a:pt x="50800" y="381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76200" y="101600"/>
                  </a:lnTo>
                  <a:lnTo>
                    <a:pt x="88900" y="127000"/>
                  </a:lnTo>
                  <a:lnTo>
                    <a:pt x="101600" y="152400"/>
                  </a:lnTo>
                  <a:lnTo>
                    <a:pt x="101600" y="177800"/>
                  </a:lnTo>
                  <a:lnTo>
                    <a:pt x="114300" y="190500"/>
                  </a:lnTo>
                  <a:lnTo>
                    <a:pt x="1270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5105400" y="2057400"/>
              <a:ext cx="63501" cy="215901"/>
            </a:xfrm>
            <a:custGeom>
              <a:avLst/>
              <a:gdLst/>
              <a:ahLst/>
              <a:cxnLst/>
              <a:rect l="0" t="0" r="0" b="0"/>
              <a:pathLst>
                <a:path w="63501" h="215901">
                  <a:moveTo>
                    <a:pt x="25400" y="0"/>
                  </a:moveTo>
                  <a:lnTo>
                    <a:pt x="50800" y="38100"/>
                  </a:lnTo>
                  <a:lnTo>
                    <a:pt x="50800" y="76200"/>
                  </a:lnTo>
                  <a:lnTo>
                    <a:pt x="63500" y="114300"/>
                  </a:lnTo>
                  <a:lnTo>
                    <a:pt x="63500" y="139700"/>
                  </a:lnTo>
                  <a:lnTo>
                    <a:pt x="63500" y="165100"/>
                  </a:lnTo>
                  <a:lnTo>
                    <a:pt x="50800" y="177800"/>
                  </a:lnTo>
                  <a:lnTo>
                    <a:pt x="50800" y="203200"/>
                  </a:lnTo>
                  <a:lnTo>
                    <a:pt x="50800" y="2159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0" y="215900"/>
                  </a:lnTo>
                  <a:lnTo>
                    <a:pt x="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5092700" y="1905000"/>
              <a:ext cx="1" cy="12701"/>
            </a:xfrm>
            <a:custGeom>
              <a:avLst/>
              <a:gdLst/>
              <a:ahLst/>
              <a:cxnLst/>
              <a:rect l="0" t="0" r="0" b="0"/>
              <a:pathLst>
                <a:path w="1" h="12701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5245100" y="2032000"/>
              <a:ext cx="228601" cy="114301"/>
            </a:xfrm>
            <a:custGeom>
              <a:avLst/>
              <a:gdLst/>
              <a:ahLst/>
              <a:cxnLst/>
              <a:rect l="0" t="0" r="0" b="0"/>
              <a:pathLst>
                <a:path w="228601" h="114301">
                  <a:moveTo>
                    <a:pt x="127000" y="25400"/>
                  </a:moveTo>
                  <a:lnTo>
                    <a:pt x="127000" y="25400"/>
                  </a:lnTo>
                  <a:lnTo>
                    <a:pt x="127000" y="2540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12700"/>
                  </a:lnTo>
                  <a:lnTo>
                    <a:pt x="12700" y="254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38100" y="114300"/>
                  </a:lnTo>
                  <a:lnTo>
                    <a:pt x="63500" y="114300"/>
                  </a:lnTo>
                  <a:lnTo>
                    <a:pt x="88900" y="101600"/>
                  </a:lnTo>
                  <a:lnTo>
                    <a:pt x="101600" y="88900"/>
                  </a:lnTo>
                  <a:lnTo>
                    <a:pt x="127000" y="63500"/>
                  </a:lnTo>
                  <a:lnTo>
                    <a:pt x="139700" y="50800"/>
                  </a:lnTo>
                  <a:lnTo>
                    <a:pt x="139700" y="25400"/>
                  </a:lnTo>
                  <a:lnTo>
                    <a:pt x="139700" y="25400"/>
                  </a:lnTo>
                  <a:lnTo>
                    <a:pt x="152400" y="12700"/>
                  </a:lnTo>
                  <a:lnTo>
                    <a:pt x="139700" y="12700"/>
                  </a:lnTo>
                  <a:lnTo>
                    <a:pt x="139700" y="25400"/>
                  </a:lnTo>
                  <a:lnTo>
                    <a:pt x="139700" y="63500"/>
                  </a:lnTo>
                  <a:lnTo>
                    <a:pt x="152400" y="76200"/>
                  </a:lnTo>
                  <a:lnTo>
                    <a:pt x="165100" y="88900"/>
                  </a:lnTo>
                  <a:lnTo>
                    <a:pt x="177800" y="101600"/>
                  </a:lnTo>
                  <a:lnTo>
                    <a:pt x="203200" y="114300"/>
                  </a:lnTo>
                  <a:lnTo>
                    <a:pt x="215900" y="114300"/>
                  </a:lnTo>
                  <a:lnTo>
                    <a:pt x="2286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5524500" y="2006600"/>
              <a:ext cx="88901" cy="139701"/>
            </a:xfrm>
            <a:custGeom>
              <a:avLst/>
              <a:gdLst/>
              <a:ahLst/>
              <a:cxnLst/>
              <a:rect l="0" t="0" r="0" b="0"/>
              <a:pathLst>
                <a:path w="88901" h="139701">
                  <a:moveTo>
                    <a:pt x="50800" y="25400"/>
                  </a:moveTo>
                  <a:lnTo>
                    <a:pt x="50800" y="0"/>
                  </a:lnTo>
                  <a:lnTo>
                    <a:pt x="25400" y="38100"/>
                  </a:lnTo>
                  <a:lnTo>
                    <a:pt x="0" y="508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25400" y="139700"/>
                  </a:lnTo>
                  <a:lnTo>
                    <a:pt x="50800" y="139700"/>
                  </a:lnTo>
                  <a:lnTo>
                    <a:pt x="63500" y="1397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889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5651500" y="20066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25400" y="88900"/>
                  </a:moveTo>
                  <a:lnTo>
                    <a:pt x="38100" y="88900"/>
                  </a:lnTo>
                  <a:lnTo>
                    <a:pt x="50800" y="88900"/>
                  </a:lnTo>
                  <a:lnTo>
                    <a:pt x="76200" y="63500"/>
                  </a:lnTo>
                  <a:lnTo>
                    <a:pt x="101600" y="50800"/>
                  </a:lnTo>
                  <a:lnTo>
                    <a:pt x="114300" y="50800"/>
                  </a:lnTo>
                  <a:lnTo>
                    <a:pt x="114300" y="254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01600" y="12700"/>
                  </a:lnTo>
                  <a:lnTo>
                    <a:pt x="76200" y="0"/>
                  </a:lnTo>
                  <a:lnTo>
                    <a:pt x="63500" y="12700"/>
                  </a:lnTo>
                  <a:lnTo>
                    <a:pt x="50800" y="2540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50800" y="139700"/>
                  </a:lnTo>
                  <a:lnTo>
                    <a:pt x="635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39700" y="139700"/>
                  </a:lnTo>
                  <a:lnTo>
                    <a:pt x="152400" y="127000"/>
                  </a:lnTo>
                  <a:lnTo>
                    <a:pt x="1651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5854700" y="2057400"/>
              <a:ext cx="76201" cy="88901"/>
            </a:xfrm>
            <a:custGeom>
              <a:avLst/>
              <a:gdLst/>
              <a:ahLst/>
              <a:cxnLst/>
              <a:rect l="0" t="0" r="0" b="0"/>
              <a:pathLst>
                <a:path w="76201" h="88901">
                  <a:moveTo>
                    <a:pt x="0" y="12700"/>
                  </a:moveTo>
                  <a:lnTo>
                    <a:pt x="12700" y="508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12700" y="76200"/>
                  </a:lnTo>
                  <a:lnTo>
                    <a:pt x="38100" y="25400"/>
                  </a:lnTo>
                  <a:lnTo>
                    <a:pt x="25400" y="254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50800" y="0"/>
                  </a:lnTo>
                  <a:lnTo>
                    <a:pt x="50800" y="12700"/>
                  </a:lnTo>
                  <a:lnTo>
                    <a:pt x="76200" y="63500"/>
                  </a:lnTo>
                  <a:lnTo>
                    <a:pt x="7620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6007100" y="1943100"/>
              <a:ext cx="25401" cy="203201"/>
            </a:xfrm>
            <a:custGeom>
              <a:avLst/>
              <a:gdLst/>
              <a:ahLst/>
              <a:cxnLst/>
              <a:rect l="0" t="0" r="0" b="0"/>
              <a:pathLst>
                <a:path w="25401" h="203201">
                  <a:moveTo>
                    <a:pt x="0" y="0"/>
                  </a:moveTo>
                  <a:lnTo>
                    <a:pt x="0" y="0"/>
                  </a:lnTo>
                  <a:lnTo>
                    <a:pt x="12700" y="76200"/>
                  </a:lnTo>
                  <a:lnTo>
                    <a:pt x="12700" y="1143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12700" y="177800"/>
                  </a:lnTo>
                  <a:lnTo>
                    <a:pt x="25400" y="203200"/>
                  </a:lnTo>
                  <a:lnTo>
                    <a:pt x="12700" y="2032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5956300" y="2006600"/>
              <a:ext cx="190501" cy="50801"/>
            </a:xfrm>
            <a:custGeom>
              <a:avLst/>
              <a:gdLst/>
              <a:ahLst/>
              <a:cxnLst/>
              <a:rect l="0" t="0" r="0" b="0"/>
              <a:pathLst>
                <a:path w="190501" h="50801">
                  <a:moveTo>
                    <a:pt x="0" y="50800"/>
                  </a:moveTo>
                  <a:lnTo>
                    <a:pt x="12700" y="50800"/>
                  </a:lnTo>
                  <a:lnTo>
                    <a:pt x="25400" y="38100"/>
                  </a:lnTo>
                  <a:lnTo>
                    <a:pt x="114300" y="25400"/>
                  </a:lnTo>
                  <a:lnTo>
                    <a:pt x="152400" y="25400"/>
                  </a:lnTo>
                  <a:lnTo>
                    <a:pt x="1778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6210300" y="1905000"/>
              <a:ext cx="12701" cy="228601"/>
            </a:xfrm>
            <a:custGeom>
              <a:avLst/>
              <a:gdLst/>
              <a:ahLst/>
              <a:cxnLst/>
              <a:rect l="0" t="0" r="0" b="0"/>
              <a:pathLst>
                <a:path w="12701" h="228601">
                  <a:moveTo>
                    <a:pt x="0" y="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905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127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6286500" y="2006600"/>
              <a:ext cx="114301" cy="88901"/>
            </a:xfrm>
            <a:custGeom>
              <a:avLst/>
              <a:gdLst/>
              <a:ahLst/>
              <a:cxnLst/>
              <a:rect l="0" t="0" r="0" b="0"/>
              <a:pathLst>
                <a:path w="114301" h="88901">
                  <a:moveTo>
                    <a:pt x="0" y="76200"/>
                  </a:moveTo>
                  <a:lnTo>
                    <a:pt x="12700" y="50800"/>
                  </a:lnTo>
                  <a:lnTo>
                    <a:pt x="38100" y="38100"/>
                  </a:lnTo>
                  <a:lnTo>
                    <a:pt x="50800" y="25400"/>
                  </a:lnTo>
                  <a:lnTo>
                    <a:pt x="50800" y="2540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38100" y="88900"/>
                  </a:lnTo>
                  <a:lnTo>
                    <a:pt x="50800" y="88900"/>
                  </a:lnTo>
                  <a:lnTo>
                    <a:pt x="76200" y="88900"/>
                  </a:lnTo>
                  <a:lnTo>
                    <a:pt x="101600" y="88900"/>
                  </a:lnTo>
                  <a:lnTo>
                    <a:pt x="1143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6375400" y="2032000"/>
              <a:ext cx="127001" cy="228601"/>
            </a:xfrm>
            <a:custGeom>
              <a:avLst/>
              <a:gdLst/>
              <a:ahLst/>
              <a:cxnLst/>
              <a:rect l="0" t="0" r="0" b="0"/>
              <a:pathLst>
                <a:path w="127001" h="228601">
                  <a:moveTo>
                    <a:pt x="76200" y="0"/>
                  </a:moveTo>
                  <a:lnTo>
                    <a:pt x="63500" y="25400"/>
                  </a:lnTo>
                  <a:lnTo>
                    <a:pt x="63500" y="50800"/>
                  </a:lnTo>
                  <a:lnTo>
                    <a:pt x="63500" y="63500"/>
                  </a:lnTo>
                  <a:lnTo>
                    <a:pt x="88900" y="63500"/>
                  </a:lnTo>
                  <a:lnTo>
                    <a:pt x="101600" y="63500"/>
                  </a:lnTo>
                  <a:lnTo>
                    <a:pt x="114300" y="38100"/>
                  </a:lnTo>
                  <a:lnTo>
                    <a:pt x="127000" y="25400"/>
                  </a:lnTo>
                  <a:lnTo>
                    <a:pt x="127000" y="2540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14300" y="50800"/>
                  </a:lnTo>
                  <a:lnTo>
                    <a:pt x="127000" y="127000"/>
                  </a:lnTo>
                  <a:lnTo>
                    <a:pt x="127000" y="152400"/>
                  </a:lnTo>
                  <a:lnTo>
                    <a:pt x="127000" y="177800"/>
                  </a:lnTo>
                  <a:lnTo>
                    <a:pt x="127000" y="190500"/>
                  </a:lnTo>
                  <a:lnTo>
                    <a:pt x="114300" y="203200"/>
                  </a:lnTo>
                  <a:lnTo>
                    <a:pt x="101600" y="215900"/>
                  </a:lnTo>
                  <a:lnTo>
                    <a:pt x="88900" y="228600"/>
                  </a:lnTo>
                  <a:lnTo>
                    <a:pt x="63500" y="228600"/>
                  </a:lnTo>
                  <a:lnTo>
                    <a:pt x="38100" y="215900"/>
                  </a:lnTo>
                  <a:lnTo>
                    <a:pt x="1270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6642100" y="1473200"/>
              <a:ext cx="165101" cy="266701"/>
            </a:xfrm>
            <a:custGeom>
              <a:avLst/>
              <a:gdLst/>
              <a:ahLst/>
              <a:cxnLst/>
              <a:rect l="0" t="0" r="0" b="0"/>
              <a:pathLst>
                <a:path w="165101" h="266701">
                  <a:moveTo>
                    <a:pt x="63500" y="0"/>
                  </a:moveTo>
                  <a:lnTo>
                    <a:pt x="38100" y="50800"/>
                  </a:lnTo>
                  <a:lnTo>
                    <a:pt x="25400" y="76200"/>
                  </a:lnTo>
                  <a:lnTo>
                    <a:pt x="25400" y="101600"/>
                  </a:lnTo>
                  <a:lnTo>
                    <a:pt x="12700" y="152400"/>
                  </a:lnTo>
                  <a:lnTo>
                    <a:pt x="25400" y="190500"/>
                  </a:lnTo>
                  <a:lnTo>
                    <a:pt x="25400" y="228600"/>
                  </a:lnTo>
                  <a:lnTo>
                    <a:pt x="50800" y="254000"/>
                  </a:lnTo>
                  <a:lnTo>
                    <a:pt x="63500" y="254000"/>
                  </a:lnTo>
                  <a:lnTo>
                    <a:pt x="88900" y="266700"/>
                  </a:lnTo>
                  <a:lnTo>
                    <a:pt x="114300" y="254000"/>
                  </a:lnTo>
                  <a:lnTo>
                    <a:pt x="139700" y="254000"/>
                  </a:lnTo>
                  <a:lnTo>
                    <a:pt x="152400" y="228600"/>
                  </a:lnTo>
                  <a:lnTo>
                    <a:pt x="165100" y="203200"/>
                  </a:lnTo>
                  <a:lnTo>
                    <a:pt x="165100" y="177800"/>
                  </a:lnTo>
                  <a:lnTo>
                    <a:pt x="165100" y="139700"/>
                  </a:lnTo>
                  <a:lnTo>
                    <a:pt x="165100" y="114300"/>
                  </a:lnTo>
                  <a:lnTo>
                    <a:pt x="165100" y="88900"/>
                  </a:lnTo>
                  <a:lnTo>
                    <a:pt x="139700" y="63500"/>
                  </a:lnTo>
                  <a:lnTo>
                    <a:pt x="127000" y="38100"/>
                  </a:lnTo>
                  <a:lnTo>
                    <a:pt x="114300" y="2540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50800" y="12700"/>
                  </a:lnTo>
                  <a:lnTo>
                    <a:pt x="25400" y="38100"/>
                  </a:lnTo>
                  <a:lnTo>
                    <a:pt x="0" y="50800"/>
                  </a:lnTo>
                  <a:lnTo>
                    <a:pt x="0" y="76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6756400" y="1854200"/>
              <a:ext cx="165101" cy="292101"/>
            </a:xfrm>
            <a:custGeom>
              <a:avLst/>
              <a:gdLst/>
              <a:ahLst/>
              <a:cxnLst/>
              <a:rect l="0" t="0" r="0" b="0"/>
              <a:pathLst>
                <a:path w="165101" h="292101">
                  <a:moveTo>
                    <a:pt x="0" y="292100"/>
                  </a:moveTo>
                  <a:lnTo>
                    <a:pt x="0" y="241300"/>
                  </a:lnTo>
                  <a:lnTo>
                    <a:pt x="0" y="215900"/>
                  </a:lnTo>
                  <a:lnTo>
                    <a:pt x="0" y="177800"/>
                  </a:lnTo>
                  <a:lnTo>
                    <a:pt x="12700" y="152400"/>
                  </a:lnTo>
                  <a:lnTo>
                    <a:pt x="12700" y="114300"/>
                  </a:lnTo>
                  <a:lnTo>
                    <a:pt x="12700" y="88900"/>
                  </a:lnTo>
                  <a:lnTo>
                    <a:pt x="12700" y="50800"/>
                  </a:lnTo>
                  <a:lnTo>
                    <a:pt x="12700" y="25400"/>
                  </a:lnTo>
                  <a:lnTo>
                    <a:pt x="12700" y="12700"/>
                  </a:lnTo>
                  <a:lnTo>
                    <a:pt x="25400" y="0"/>
                  </a:lnTo>
                  <a:lnTo>
                    <a:pt x="50800" y="38100"/>
                  </a:lnTo>
                  <a:lnTo>
                    <a:pt x="63500" y="63500"/>
                  </a:lnTo>
                  <a:lnTo>
                    <a:pt x="88900" y="88900"/>
                  </a:lnTo>
                  <a:lnTo>
                    <a:pt x="88900" y="127000"/>
                  </a:lnTo>
                  <a:lnTo>
                    <a:pt x="114300" y="165100"/>
                  </a:lnTo>
                  <a:lnTo>
                    <a:pt x="127000" y="190500"/>
                  </a:lnTo>
                  <a:lnTo>
                    <a:pt x="139700" y="203200"/>
                  </a:lnTo>
                  <a:lnTo>
                    <a:pt x="152400" y="241300"/>
                  </a:lnTo>
                  <a:lnTo>
                    <a:pt x="152400" y="254000"/>
                  </a:lnTo>
                  <a:lnTo>
                    <a:pt x="152400" y="266700"/>
                  </a:lnTo>
                  <a:lnTo>
                    <a:pt x="152400" y="279400"/>
                  </a:lnTo>
                  <a:lnTo>
                    <a:pt x="165100" y="279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6743700" y="2006600"/>
              <a:ext cx="165101" cy="12701"/>
            </a:xfrm>
            <a:custGeom>
              <a:avLst/>
              <a:gdLst/>
              <a:ahLst/>
              <a:cxnLst/>
              <a:rect l="0" t="0" r="0" b="0"/>
              <a:pathLst>
                <a:path w="165101" h="12701">
                  <a:moveTo>
                    <a:pt x="0" y="12700"/>
                  </a:moveTo>
                  <a:lnTo>
                    <a:pt x="12700" y="12700"/>
                  </a:lnTo>
                  <a:lnTo>
                    <a:pt x="12700" y="12700"/>
                  </a:lnTo>
                  <a:lnTo>
                    <a:pt x="254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03300" y="1574800"/>
              <a:ext cx="165101" cy="152401"/>
            </a:xfrm>
            <a:custGeom>
              <a:avLst/>
              <a:gdLst/>
              <a:ahLst/>
              <a:cxnLst/>
              <a:rect l="0" t="0" r="0" b="0"/>
              <a:pathLst>
                <a:path w="165101" h="152401">
                  <a:moveTo>
                    <a:pt x="63500" y="0"/>
                  </a:moveTo>
                  <a:lnTo>
                    <a:pt x="50800" y="0"/>
                  </a:lnTo>
                  <a:lnTo>
                    <a:pt x="38100" y="254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38100" y="139700"/>
                  </a:lnTo>
                  <a:lnTo>
                    <a:pt x="50800" y="152400"/>
                  </a:lnTo>
                  <a:lnTo>
                    <a:pt x="76200" y="152400"/>
                  </a:lnTo>
                  <a:lnTo>
                    <a:pt x="88900" y="139700"/>
                  </a:lnTo>
                  <a:lnTo>
                    <a:pt x="127000" y="127000"/>
                  </a:lnTo>
                  <a:lnTo>
                    <a:pt x="139700" y="114300"/>
                  </a:lnTo>
                  <a:lnTo>
                    <a:pt x="152400" y="88900"/>
                  </a:lnTo>
                  <a:lnTo>
                    <a:pt x="165100" y="76200"/>
                  </a:lnTo>
                  <a:lnTo>
                    <a:pt x="165100" y="63500"/>
                  </a:lnTo>
                  <a:lnTo>
                    <a:pt x="152400" y="50800"/>
                  </a:lnTo>
                  <a:lnTo>
                    <a:pt x="152400" y="38100"/>
                  </a:lnTo>
                  <a:lnTo>
                    <a:pt x="127000" y="38100"/>
                  </a:lnTo>
                  <a:lnTo>
                    <a:pt x="101600" y="25400"/>
                  </a:lnTo>
                  <a:lnTo>
                    <a:pt x="88900" y="25400"/>
                  </a:lnTo>
                  <a:lnTo>
                    <a:pt x="63500" y="25400"/>
                  </a:lnTo>
                  <a:lnTo>
                    <a:pt x="50800" y="25400"/>
                  </a:lnTo>
                  <a:lnTo>
                    <a:pt x="38100" y="25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1206500" y="1574800"/>
              <a:ext cx="127001" cy="266701"/>
            </a:xfrm>
            <a:custGeom>
              <a:avLst/>
              <a:gdLst/>
              <a:ahLst/>
              <a:cxnLst/>
              <a:rect l="0" t="0" r="0" b="0"/>
              <a:pathLst>
                <a:path w="127001" h="266701">
                  <a:moveTo>
                    <a:pt x="0" y="12700"/>
                  </a:moveTo>
                  <a:lnTo>
                    <a:pt x="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25400" y="190500"/>
                  </a:lnTo>
                  <a:lnTo>
                    <a:pt x="25400" y="215900"/>
                  </a:lnTo>
                  <a:lnTo>
                    <a:pt x="38100" y="241300"/>
                  </a:lnTo>
                  <a:lnTo>
                    <a:pt x="38100" y="266700"/>
                  </a:lnTo>
                  <a:lnTo>
                    <a:pt x="38100" y="254000"/>
                  </a:lnTo>
                  <a:lnTo>
                    <a:pt x="38100" y="266700"/>
                  </a:lnTo>
                  <a:lnTo>
                    <a:pt x="38100" y="254000"/>
                  </a:lnTo>
                  <a:lnTo>
                    <a:pt x="38100" y="241300"/>
                  </a:lnTo>
                  <a:lnTo>
                    <a:pt x="38100" y="165100"/>
                  </a:lnTo>
                  <a:lnTo>
                    <a:pt x="38100" y="127000"/>
                  </a:lnTo>
                  <a:lnTo>
                    <a:pt x="38100" y="101600"/>
                  </a:lnTo>
                  <a:lnTo>
                    <a:pt x="38100" y="63500"/>
                  </a:lnTo>
                  <a:lnTo>
                    <a:pt x="38100" y="38100"/>
                  </a:lnTo>
                  <a:lnTo>
                    <a:pt x="38100" y="25400"/>
                  </a:lnTo>
                  <a:lnTo>
                    <a:pt x="508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27000" y="38100"/>
                  </a:lnTo>
                  <a:lnTo>
                    <a:pt x="127000" y="38100"/>
                  </a:lnTo>
                  <a:lnTo>
                    <a:pt x="127000" y="63500"/>
                  </a:lnTo>
                  <a:lnTo>
                    <a:pt x="114300" y="76200"/>
                  </a:lnTo>
                  <a:lnTo>
                    <a:pt x="101600" y="88900"/>
                  </a:lnTo>
                  <a:lnTo>
                    <a:pt x="88900" y="101600"/>
                  </a:lnTo>
                  <a:lnTo>
                    <a:pt x="63500" y="127000"/>
                  </a:lnTo>
                  <a:lnTo>
                    <a:pt x="38100" y="127000"/>
                  </a:lnTo>
                  <a:lnTo>
                    <a:pt x="38100" y="139700"/>
                  </a:lnTo>
                  <a:lnTo>
                    <a:pt x="12700" y="1270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1358900" y="1574800"/>
              <a:ext cx="114301" cy="266701"/>
            </a:xfrm>
            <a:custGeom>
              <a:avLst/>
              <a:gdLst/>
              <a:ahLst/>
              <a:cxnLst/>
              <a:rect l="0" t="0" r="0" b="0"/>
              <a:pathLst>
                <a:path w="114301" h="266701">
                  <a:moveTo>
                    <a:pt x="0" y="76200"/>
                  </a:moveTo>
                  <a:lnTo>
                    <a:pt x="12700" y="1143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12700" y="203200"/>
                  </a:lnTo>
                  <a:lnTo>
                    <a:pt x="12700" y="228600"/>
                  </a:lnTo>
                  <a:lnTo>
                    <a:pt x="12700" y="241300"/>
                  </a:lnTo>
                  <a:lnTo>
                    <a:pt x="12700" y="266700"/>
                  </a:lnTo>
                  <a:lnTo>
                    <a:pt x="12700" y="254000"/>
                  </a:lnTo>
                  <a:lnTo>
                    <a:pt x="12700" y="241300"/>
                  </a:lnTo>
                  <a:lnTo>
                    <a:pt x="38100" y="152400"/>
                  </a:lnTo>
                  <a:lnTo>
                    <a:pt x="38100" y="114300"/>
                  </a:lnTo>
                  <a:lnTo>
                    <a:pt x="38100" y="88900"/>
                  </a:lnTo>
                  <a:lnTo>
                    <a:pt x="25400" y="63500"/>
                  </a:lnTo>
                  <a:lnTo>
                    <a:pt x="25400" y="38100"/>
                  </a:lnTo>
                  <a:lnTo>
                    <a:pt x="38100" y="254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50800" y="0"/>
                  </a:lnTo>
                  <a:lnTo>
                    <a:pt x="50800" y="12700"/>
                  </a:lnTo>
                  <a:lnTo>
                    <a:pt x="101600" y="38100"/>
                  </a:lnTo>
                  <a:lnTo>
                    <a:pt x="101600" y="63500"/>
                  </a:lnTo>
                  <a:lnTo>
                    <a:pt x="114300" y="76200"/>
                  </a:lnTo>
                  <a:lnTo>
                    <a:pt x="114300" y="88900"/>
                  </a:lnTo>
                  <a:lnTo>
                    <a:pt x="114300" y="101600"/>
                  </a:lnTo>
                  <a:lnTo>
                    <a:pt x="114300" y="127000"/>
                  </a:lnTo>
                  <a:lnTo>
                    <a:pt x="101600" y="139700"/>
                  </a:lnTo>
                  <a:lnTo>
                    <a:pt x="88900" y="152400"/>
                  </a:lnTo>
                  <a:lnTo>
                    <a:pt x="76200" y="152400"/>
                  </a:lnTo>
                  <a:lnTo>
                    <a:pt x="50800" y="152400"/>
                  </a:lnTo>
                  <a:lnTo>
                    <a:pt x="38100" y="152400"/>
                  </a:lnTo>
                  <a:lnTo>
                    <a:pt x="12700" y="152400"/>
                  </a:lnTo>
                  <a:lnTo>
                    <a:pt x="12700" y="139700"/>
                  </a:lnTo>
                  <a:lnTo>
                    <a:pt x="12700" y="1270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1498600" y="1638300"/>
              <a:ext cx="101601" cy="88901"/>
            </a:xfrm>
            <a:custGeom>
              <a:avLst/>
              <a:gdLst/>
              <a:ahLst/>
              <a:cxnLst/>
              <a:rect l="0" t="0" r="0" b="0"/>
              <a:pathLst>
                <a:path w="101601" h="88901">
                  <a:moveTo>
                    <a:pt x="2540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38100" y="889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76200" y="63500"/>
                  </a:lnTo>
                  <a:lnTo>
                    <a:pt x="101600" y="50800"/>
                  </a:lnTo>
                  <a:lnTo>
                    <a:pt x="101600" y="635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1612900" y="1587500"/>
              <a:ext cx="114301" cy="139701"/>
            </a:xfrm>
            <a:custGeom>
              <a:avLst/>
              <a:gdLst/>
              <a:ahLst/>
              <a:cxnLst/>
              <a:rect l="0" t="0" r="0" b="0"/>
              <a:pathLst>
                <a:path w="114301" h="139701">
                  <a:moveTo>
                    <a:pt x="50800" y="0"/>
                  </a:moveTo>
                  <a:lnTo>
                    <a:pt x="25400" y="254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25400" y="50800"/>
                  </a:lnTo>
                  <a:lnTo>
                    <a:pt x="38100" y="50800"/>
                  </a:lnTo>
                  <a:lnTo>
                    <a:pt x="63500" y="63500"/>
                  </a:lnTo>
                  <a:lnTo>
                    <a:pt x="88900" y="63500"/>
                  </a:lnTo>
                  <a:lnTo>
                    <a:pt x="101600" y="76200"/>
                  </a:lnTo>
                  <a:lnTo>
                    <a:pt x="114300" y="76200"/>
                  </a:lnTo>
                  <a:lnTo>
                    <a:pt x="114300" y="762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114300" y="114300"/>
                  </a:lnTo>
                  <a:lnTo>
                    <a:pt x="76200" y="139700"/>
                  </a:lnTo>
                  <a:lnTo>
                    <a:pt x="50800" y="139700"/>
                  </a:lnTo>
                  <a:lnTo>
                    <a:pt x="50800" y="139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1765300" y="1625600"/>
              <a:ext cx="12701" cy="88901"/>
            </a:xfrm>
            <a:custGeom>
              <a:avLst/>
              <a:gdLst/>
              <a:ahLst/>
              <a:cxnLst/>
              <a:rect l="0" t="0" r="0" b="0"/>
              <a:pathLst>
                <a:path w="12701" h="88901">
                  <a:moveTo>
                    <a:pt x="0" y="0"/>
                  </a:moveTo>
                  <a:lnTo>
                    <a:pt x="0" y="254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12700" y="889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1765300" y="15367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1854200" y="1536700"/>
              <a:ext cx="25401" cy="165101"/>
            </a:xfrm>
            <a:custGeom>
              <a:avLst/>
              <a:gdLst/>
              <a:ahLst/>
              <a:cxnLst/>
              <a:rect l="0" t="0" r="0" b="0"/>
              <a:pathLst>
                <a:path w="25401" h="1651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651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1828800" y="1612900"/>
              <a:ext cx="114301" cy="25401"/>
            </a:xfrm>
            <a:custGeom>
              <a:avLst/>
              <a:gdLst/>
              <a:ahLst/>
              <a:cxnLst/>
              <a:rect l="0" t="0" r="0" b="0"/>
              <a:pathLst>
                <a:path w="114301" h="25401">
                  <a:moveTo>
                    <a:pt x="0" y="25400"/>
                  </a:moveTo>
                  <a:lnTo>
                    <a:pt x="12700" y="25400"/>
                  </a:lnTo>
                  <a:lnTo>
                    <a:pt x="25400" y="12700"/>
                  </a:lnTo>
                  <a:lnTo>
                    <a:pt x="1016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1943100" y="1612900"/>
              <a:ext cx="203201" cy="63501"/>
            </a:xfrm>
            <a:custGeom>
              <a:avLst/>
              <a:gdLst/>
              <a:ahLst/>
              <a:cxnLst/>
              <a:rect l="0" t="0" r="0" b="0"/>
              <a:pathLst>
                <a:path w="203201" h="63501">
                  <a:moveTo>
                    <a:pt x="38100" y="50800"/>
                  </a:moveTo>
                  <a:lnTo>
                    <a:pt x="63500" y="508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25400" y="254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38100" y="63500"/>
                  </a:lnTo>
                  <a:lnTo>
                    <a:pt x="63500" y="63500"/>
                  </a:lnTo>
                  <a:lnTo>
                    <a:pt x="88900" y="63500"/>
                  </a:lnTo>
                  <a:lnTo>
                    <a:pt x="114300" y="63500"/>
                  </a:lnTo>
                  <a:lnTo>
                    <a:pt x="152400" y="50800"/>
                  </a:lnTo>
                  <a:lnTo>
                    <a:pt x="177800" y="50800"/>
                  </a:lnTo>
                  <a:lnTo>
                    <a:pt x="190500" y="38100"/>
                  </a:lnTo>
                  <a:lnTo>
                    <a:pt x="203200" y="381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2209800" y="1498600"/>
              <a:ext cx="63501" cy="228601"/>
            </a:xfrm>
            <a:custGeom>
              <a:avLst/>
              <a:gdLst/>
              <a:ahLst/>
              <a:cxnLst/>
              <a:rect l="0" t="0" r="0" b="0"/>
              <a:pathLst>
                <a:path w="63501" h="2286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12700" y="889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38100" y="165100"/>
                  </a:lnTo>
                  <a:lnTo>
                    <a:pt x="50800" y="190500"/>
                  </a:lnTo>
                  <a:lnTo>
                    <a:pt x="50800" y="203200"/>
                  </a:lnTo>
                  <a:lnTo>
                    <a:pt x="63500" y="228600"/>
                  </a:lnTo>
                  <a:lnTo>
                    <a:pt x="50800" y="228600"/>
                  </a:lnTo>
                  <a:lnTo>
                    <a:pt x="63500" y="2286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2336800" y="1638300"/>
              <a:ext cx="114301" cy="76201"/>
            </a:xfrm>
            <a:custGeom>
              <a:avLst/>
              <a:gdLst/>
              <a:ahLst/>
              <a:cxnLst/>
              <a:rect l="0" t="0" r="0" b="0"/>
              <a:pathLst>
                <a:path w="114301" h="76201">
                  <a:moveTo>
                    <a:pt x="25400" y="76200"/>
                  </a:moveTo>
                  <a:lnTo>
                    <a:pt x="50800" y="63500"/>
                  </a:lnTo>
                  <a:lnTo>
                    <a:pt x="50800" y="50800"/>
                  </a:lnTo>
                  <a:lnTo>
                    <a:pt x="76200" y="381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25400" y="1270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12700" y="50800"/>
                  </a:lnTo>
                  <a:lnTo>
                    <a:pt x="25400" y="63500"/>
                  </a:lnTo>
                  <a:lnTo>
                    <a:pt x="50800" y="63500"/>
                  </a:lnTo>
                  <a:lnTo>
                    <a:pt x="88900" y="63500"/>
                  </a:lnTo>
                  <a:lnTo>
                    <a:pt x="114300" y="63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2413000" y="1663700"/>
              <a:ext cx="203201" cy="215901"/>
            </a:xfrm>
            <a:custGeom>
              <a:avLst/>
              <a:gdLst/>
              <a:ahLst/>
              <a:cxnLst/>
              <a:rect l="0" t="0" r="0" b="0"/>
              <a:pathLst>
                <a:path w="203201" h="215901">
                  <a:moveTo>
                    <a:pt x="76200" y="25400"/>
                  </a:moveTo>
                  <a:lnTo>
                    <a:pt x="76200" y="38100"/>
                  </a:lnTo>
                  <a:lnTo>
                    <a:pt x="63500" y="38100"/>
                  </a:lnTo>
                  <a:lnTo>
                    <a:pt x="76200" y="38100"/>
                  </a:lnTo>
                  <a:lnTo>
                    <a:pt x="114300" y="38100"/>
                  </a:lnTo>
                  <a:lnTo>
                    <a:pt x="127000" y="38100"/>
                  </a:lnTo>
                  <a:lnTo>
                    <a:pt x="139700" y="38100"/>
                  </a:lnTo>
                  <a:lnTo>
                    <a:pt x="152400" y="38100"/>
                  </a:lnTo>
                  <a:lnTo>
                    <a:pt x="165100" y="0"/>
                  </a:lnTo>
                  <a:lnTo>
                    <a:pt x="177800" y="0"/>
                  </a:lnTo>
                  <a:lnTo>
                    <a:pt x="165100" y="0"/>
                  </a:lnTo>
                  <a:lnTo>
                    <a:pt x="177800" y="38100"/>
                  </a:lnTo>
                  <a:lnTo>
                    <a:pt x="190500" y="63500"/>
                  </a:lnTo>
                  <a:lnTo>
                    <a:pt x="190500" y="88900"/>
                  </a:lnTo>
                  <a:lnTo>
                    <a:pt x="203200" y="101600"/>
                  </a:lnTo>
                  <a:lnTo>
                    <a:pt x="190500" y="127000"/>
                  </a:lnTo>
                  <a:lnTo>
                    <a:pt x="190500" y="152400"/>
                  </a:lnTo>
                  <a:lnTo>
                    <a:pt x="177800" y="165100"/>
                  </a:lnTo>
                  <a:lnTo>
                    <a:pt x="165100" y="190500"/>
                  </a:lnTo>
                  <a:lnTo>
                    <a:pt x="127000" y="203200"/>
                  </a:lnTo>
                  <a:lnTo>
                    <a:pt x="101600" y="215900"/>
                  </a:lnTo>
                  <a:lnTo>
                    <a:pt x="63500" y="215900"/>
                  </a:lnTo>
                  <a:lnTo>
                    <a:pt x="38100" y="215900"/>
                  </a:lnTo>
                  <a:lnTo>
                    <a:pt x="1270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2451100" y="1638300"/>
              <a:ext cx="88901" cy="50801"/>
            </a:xfrm>
            <a:custGeom>
              <a:avLst/>
              <a:gdLst/>
              <a:ahLst/>
              <a:cxnLst/>
              <a:rect l="0" t="0" r="0" b="0"/>
              <a:pathLst>
                <a:path w="88901" h="50801">
                  <a:moveTo>
                    <a:pt x="88900" y="25400"/>
                  </a:moveTo>
                  <a:lnTo>
                    <a:pt x="88900" y="127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1104900" y="1854200"/>
              <a:ext cx="203201" cy="241301"/>
            </a:xfrm>
            <a:custGeom>
              <a:avLst/>
              <a:gdLst/>
              <a:ahLst/>
              <a:cxnLst/>
              <a:rect l="0" t="0" r="0" b="0"/>
              <a:pathLst>
                <a:path w="203201" h="241301">
                  <a:moveTo>
                    <a:pt x="0" y="0"/>
                  </a:moveTo>
                  <a:lnTo>
                    <a:pt x="0" y="1270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12700" y="1524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28600"/>
                  </a:lnTo>
                  <a:lnTo>
                    <a:pt x="25400" y="241300"/>
                  </a:lnTo>
                  <a:lnTo>
                    <a:pt x="50800" y="215900"/>
                  </a:lnTo>
                  <a:lnTo>
                    <a:pt x="76200" y="203200"/>
                  </a:lnTo>
                  <a:lnTo>
                    <a:pt x="88900" y="177800"/>
                  </a:lnTo>
                  <a:lnTo>
                    <a:pt x="101600" y="152400"/>
                  </a:lnTo>
                  <a:lnTo>
                    <a:pt x="114300" y="127000"/>
                  </a:lnTo>
                  <a:lnTo>
                    <a:pt x="127000" y="114300"/>
                  </a:lnTo>
                  <a:lnTo>
                    <a:pt x="139700" y="101600"/>
                  </a:lnTo>
                  <a:lnTo>
                    <a:pt x="152400" y="101600"/>
                  </a:lnTo>
                  <a:lnTo>
                    <a:pt x="165100" y="114300"/>
                  </a:lnTo>
                  <a:lnTo>
                    <a:pt x="177800" y="127000"/>
                  </a:lnTo>
                  <a:lnTo>
                    <a:pt x="177800" y="152400"/>
                  </a:lnTo>
                  <a:lnTo>
                    <a:pt x="177800" y="177800"/>
                  </a:lnTo>
                  <a:lnTo>
                    <a:pt x="177800" y="203200"/>
                  </a:lnTo>
                  <a:lnTo>
                    <a:pt x="190500" y="215900"/>
                  </a:lnTo>
                  <a:lnTo>
                    <a:pt x="203200" y="2413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1320800" y="1968500"/>
              <a:ext cx="165101" cy="203201"/>
            </a:xfrm>
            <a:custGeom>
              <a:avLst/>
              <a:gdLst/>
              <a:ahLst/>
              <a:cxnLst/>
              <a:rect l="0" t="0" r="0" b="0"/>
              <a:pathLst>
                <a:path w="165101" h="203201">
                  <a:moveTo>
                    <a:pt x="0" y="38100"/>
                  </a:moveTo>
                  <a:lnTo>
                    <a:pt x="12700" y="50800"/>
                  </a:lnTo>
                  <a:lnTo>
                    <a:pt x="38100" y="63500"/>
                  </a:lnTo>
                  <a:lnTo>
                    <a:pt x="50800" y="635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114300" y="63500"/>
                  </a:lnTo>
                  <a:lnTo>
                    <a:pt x="127000" y="50800"/>
                  </a:lnTo>
                  <a:lnTo>
                    <a:pt x="139700" y="38100"/>
                  </a:lnTo>
                  <a:lnTo>
                    <a:pt x="152400" y="25400"/>
                  </a:lnTo>
                  <a:lnTo>
                    <a:pt x="165100" y="12700"/>
                  </a:lnTo>
                  <a:lnTo>
                    <a:pt x="165100" y="0"/>
                  </a:lnTo>
                  <a:lnTo>
                    <a:pt x="165100" y="0"/>
                  </a:lnTo>
                  <a:lnTo>
                    <a:pt x="165100" y="38100"/>
                  </a:lnTo>
                  <a:lnTo>
                    <a:pt x="165100" y="76200"/>
                  </a:lnTo>
                  <a:lnTo>
                    <a:pt x="165100" y="101600"/>
                  </a:lnTo>
                  <a:lnTo>
                    <a:pt x="165100" y="127000"/>
                  </a:lnTo>
                  <a:lnTo>
                    <a:pt x="165100" y="152400"/>
                  </a:lnTo>
                  <a:lnTo>
                    <a:pt x="152400" y="177800"/>
                  </a:lnTo>
                  <a:lnTo>
                    <a:pt x="139700" y="190500"/>
                  </a:lnTo>
                  <a:lnTo>
                    <a:pt x="114300" y="190500"/>
                  </a:lnTo>
                  <a:lnTo>
                    <a:pt x="101600" y="203200"/>
                  </a:lnTo>
                  <a:lnTo>
                    <a:pt x="76200" y="190500"/>
                  </a:lnTo>
                  <a:lnTo>
                    <a:pt x="50800" y="177800"/>
                  </a:lnTo>
                  <a:lnTo>
                    <a:pt x="50800" y="165100"/>
                  </a:lnTo>
                  <a:lnTo>
                    <a:pt x="38100" y="152400"/>
                  </a:lnTo>
                  <a:lnTo>
                    <a:pt x="38100" y="1270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1549400" y="19431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0" y="76200"/>
                  </a:moveTo>
                  <a:lnTo>
                    <a:pt x="12700" y="114300"/>
                  </a:lnTo>
                  <a:lnTo>
                    <a:pt x="25400" y="139700"/>
                  </a:lnTo>
                  <a:lnTo>
                    <a:pt x="25400" y="165100"/>
                  </a:lnTo>
                  <a:lnTo>
                    <a:pt x="25400" y="177800"/>
                  </a:lnTo>
                  <a:lnTo>
                    <a:pt x="38100" y="203200"/>
                  </a:lnTo>
                  <a:lnTo>
                    <a:pt x="38100" y="215900"/>
                  </a:lnTo>
                  <a:lnTo>
                    <a:pt x="38100" y="203200"/>
                  </a:lnTo>
                  <a:lnTo>
                    <a:pt x="25400" y="152400"/>
                  </a:lnTo>
                  <a:lnTo>
                    <a:pt x="25400" y="114300"/>
                  </a:lnTo>
                  <a:lnTo>
                    <a:pt x="25400" y="88900"/>
                  </a:lnTo>
                  <a:lnTo>
                    <a:pt x="25400" y="63500"/>
                  </a:lnTo>
                  <a:lnTo>
                    <a:pt x="25400" y="38100"/>
                  </a:lnTo>
                  <a:lnTo>
                    <a:pt x="38100" y="254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114300" y="1270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27000" y="63500"/>
                  </a:lnTo>
                  <a:lnTo>
                    <a:pt x="139700" y="50800"/>
                  </a:lnTo>
                  <a:lnTo>
                    <a:pt x="139700" y="63500"/>
                  </a:lnTo>
                  <a:lnTo>
                    <a:pt x="101600" y="88900"/>
                  </a:lnTo>
                  <a:lnTo>
                    <a:pt x="88900" y="88900"/>
                  </a:lnTo>
                  <a:lnTo>
                    <a:pt x="63500" y="101600"/>
                  </a:lnTo>
                  <a:lnTo>
                    <a:pt x="38100" y="1016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25400" y="1016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1714500" y="1981200"/>
              <a:ext cx="127001" cy="63501"/>
            </a:xfrm>
            <a:custGeom>
              <a:avLst/>
              <a:gdLst/>
              <a:ahLst/>
              <a:cxnLst/>
              <a:rect l="0" t="0" r="0" b="0"/>
              <a:pathLst>
                <a:path w="127001" h="63501">
                  <a:moveTo>
                    <a:pt x="0" y="25400"/>
                  </a:moveTo>
                  <a:lnTo>
                    <a:pt x="0" y="25400"/>
                  </a:lnTo>
                  <a:lnTo>
                    <a:pt x="25400" y="50800"/>
                  </a:lnTo>
                  <a:lnTo>
                    <a:pt x="50800" y="63500"/>
                  </a:lnTo>
                  <a:lnTo>
                    <a:pt x="63500" y="63500"/>
                  </a:lnTo>
                  <a:lnTo>
                    <a:pt x="76200" y="63500"/>
                  </a:lnTo>
                  <a:lnTo>
                    <a:pt x="101600" y="63500"/>
                  </a:lnTo>
                  <a:lnTo>
                    <a:pt x="101600" y="50800"/>
                  </a:lnTo>
                  <a:lnTo>
                    <a:pt x="114300" y="50800"/>
                  </a:lnTo>
                  <a:lnTo>
                    <a:pt x="114300" y="38100"/>
                  </a:lnTo>
                  <a:lnTo>
                    <a:pt x="127000" y="50800"/>
                  </a:lnTo>
                  <a:lnTo>
                    <a:pt x="127000" y="38100"/>
                  </a:lnTo>
                  <a:lnTo>
                    <a:pt x="1016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1892300" y="1879600"/>
              <a:ext cx="25401" cy="177801"/>
            </a:xfrm>
            <a:custGeom>
              <a:avLst/>
              <a:gdLst/>
              <a:ahLst/>
              <a:cxnLst/>
              <a:rect l="0" t="0" r="0" b="0"/>
              <a:pathLst>
                <a:path w="25401" h="177801">
                  <a:moveTo>
                    <a:pt x="1270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25400" y="165100"/>
                  </a:lnTo>
                  <a:lnTo>
                    <a:pt x="12700" y="177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1854200" y="1943100"/>
              <a:ext cx="139701" cy="25401"/>
            </a:xfrm>
            <a:custGeom>
              <a:avLst/>
              <a:gdLst/>
              <a:ahLst/>
              <a:cxnLst/>
              <a:rect l="0" t="0" r="0" b="0"/>
              <a:pathLst>
                <a:path w="139701" h="25401">
                  <a:moveTo>
                    <a:pt x="0" y="25400"/>
                  </a:moveTo>
                  <a:lnTo>
                    <a:pt x="0" y="12700"/>
                  </a:lnTo>
                  <a:lnTo>
                    <a:pt x="635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2006600" y="1968500"/>
              <a:ext cx="139701" cy="63501"/>
            </a:xfrm>
            <a:custGeom>
              <a:avLst/>
              <a:gdLst/>
              <a:ahLst/>
              <a:cxnLst/>
              <a:rect l="0" t="0" r="0" b="0"/>
              <a:pathLst>
                <a:path w="139701" h="63501">
                  <a:moveTo>
                    <a:pt x="25400" y="38100"/>
                  </a:moveTo>
                  <a:lnTo>
                    <a:pt x="50800" y="38100"/>
                  </a:lnTo>
                  <a:lnTo>
                    <a:pt x="63500" y="38100"/>
                  </a:lnTo>
                  <a:lnTo>
                    <a:pt x="76200" y="254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25400" y="63500"/>
                  </a:lnTo>
                  <a:lnTo>
                    <a:pt x="50800" y="63500"/>
                  </a:lnTo>
                  <a:lnTo>
                    <a:pt x="88900" y="63500"/>
                  </a:lnTo>
                  <a:lnTo>
                    <a:pt x="114300" y="63500"/>
                  </a:lnTo>
                  <a:lnTo>
                    <a:pt x="139700" y="63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2171700" y="1968500"/>
              <a:ext cx="165101" cy="101601"/>
            </a:xfrm>
            <a:custGeom>
              <a:avLst/>
              <a:gdLst/>
              <a:ahLst/>
              <a:cxnLst/>
              <a:rect l="0" t="0" r="0" b="0"/>
              <a:pathLst>
                <a:path w="165101" h="101601">
                  <a:moveTo>
                    <a:pt x="0" y="12700"/>
                  </a:moveTo>
                  <a:lnTo>
                    <a:pt x="12700" y="381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12700" y="76200"/>
                  </a:lnTo>
                  <a:lnTo>
                    <a:pt x="25400" y="76200"/>
                  </a:lnTo>
                  <a:lnTo>
                    <a:pt x="38100" y="76200"/>
                  </a:lnTo>
                  <a:lnTo>
                    <a:pt x="38100" y="88900"/>
                  </a:lnTo>
                  <a:lnTo>
                    <a:pt x="38100" y="76200"/>
                  </a:lnTo>
                  <a:lnTo>
                    <a:pt x="63500" y="50800"/>
                  </a:lnTo>
                  <a:lnTo>
                    <a:pt x="63500" y="38100"/>
                  </a:lnTo>
                  <a:lnTo>
                    <a:pt x="76200" y="254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25400"/>
                  </a:lnTo>
                  <a:lnTo>
                    <a:pt x="139700" y="38100"/>
                  </a:lnTo>
                  <a:lnTo>
                    <a:pt x="139700" y="63500"/>
                  </a:lnTo>
                  <a:lnTo>
                    <a:pt x="139700" y="76200"/>
                  </a:lnTo>
                  <a:lnTo>
                    <a:pt x="152400" y="88900"/>
                  </a:lnTo>
                  <a:lnTo>
                    <a:pt x="165100" y="88900"/>
                  </a:lnTo>
                  <a:lnTo>
                    <a:pt x="152400" y="1016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2362200" y="1981200"/>
              <a:ext cx="177801" cy="76201"/>
            </a:xfrm>
            <a:custGeom>
              <a:avLst/>
              <a:gdLst/>
              <a:ahLst/>
              <a:cxnLst/>
              <a:rect l="0" t="0" r="0" b="0"/>
              <a:pathLst>
                <a:path w="177801" h="76201">
                  <a:moveTo>
                    <a:pt x="0" y="25400"/>
                  </a:moveTo>
                  <a:lnTo>
                    <a:pt x="25400" y="50800"/>
                  </a:lnTo>
                  <a:lnTo>
                    <a:pt x="38100" y="50800"/>
                  </a:lnTo>
                  <a:lnTo>
                    <a:pt x="50800" y="63500"/>
                  </a:lnTo>
                  <a:lnTo>
                    <a:pt x="63500" y="63500"/>
                  </a:lnTo>
                  <a:lnTo>
                    <a:pt x="88900" y="76200"/>
                  </a:lnTo>
                  <a:lnTo>
                    <a:pt x="101600" y="63500"/>
                  </a:lnTo>
                  <a:lnTo>
                    <a:pt x="114300" y="50800"/>
                  </a:lnTo>
                  <a:lnTo>
                    <a:pt x="127000" y="50800"/>
                  </a:lnTo>
                  <a:lnTo>
                    <a:pt x="139700" y="12700"/>
                  </a:lnTo>
                  <a:lnTo>
                    <a:pt x="152400" y="0"/>
                  </a:lnTo>
                  <a:lnTo>
                    <a:pt x="152400" y="12700"/>
                  </a:lnTo>
                  <a:lnTo>
                    <a:pt x="152400" y="25400"/>
                  </a:lnTo>
                  <a:lnTo>
                    <a:pt x="152400" y="25400"/>
                  </a:lnTo>
                  <a:lnTo>
                    <a:pt x="177800" y="76200"/>
                  </a:lnTo>
                  <a:lnTo>
                    <a:pt x="177800" y="76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2578100" y="1955800"/>
              <a:ext cx="101601" cy="139701"/>
            </a:xfrm>
            <a:custGeom>
              <a:avLst/>
              <a:gdLst/>
              <a:ahLst/>
              <a:cxnLst/>
              <a:rect l="0" t="0" r="0" b="0"/>
              <a:pathLst>
                <a:path w="101601" h="139701">
                  <a:moveTo>
                    <a:pt x="50800" y="0"/>
                  </a:moveTo>
                  <a:lnTo>
                    <a:pt x="12700" y="12700"/>
                  </a:lnTo>
                  <a:lnTo>
                    <a:pt x="0" y="12700"/>
                  </a:lnTo>
                  <a:lnTo>
                    <a:pt x="0" y="12700"/>
                  </a:lnTo>
                  <a:lnTo>
                    <a:pt x="25400" y="50800"/>
                  </a:lnTo>
                  <a:lnTo>
                    <a:pt x="38100" y="508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88900" y="88900"/>
                  </a:lnTo>
                  <a:lnTo>
                    <a:pt x="101600" y="101600"/>
                  </a:lnTo>
                  <a:lnTo>
                    <a:pt x="88900" y="114300"/>
                  </a:lnTo>
                  <a:lnTo>
                    <a:pt x="50800" y="139700"/>
                  </a:lnTo>
                  <a:lnTo>
                    <a:pt x="50800" y="139700"/>
                  </a:lnTo>
                  <a:lnTo>
                    <a:pt x="25400" y="139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2705100" y="1968500"/>
              <a:ext cx="165101" cy="101601"/>
            </a:xfrm>
            <a:custGeom>
              <a:avLst/>
              <a:gdLst/>
              <a:ahLst/>
              <a:cxnLst/>
              <a:rect l="0" t="0" r="0" b="0"/>
              <a:pathLst>
                <a:path w="165101" h="101601">
                  <a:moveTo>
                    <a:pt x="88900" y="63500"/>
                  </a:moveTo>
                  <a:lnTo>
                    <a:pt x="114300" y="38100"/>
                  </a:lnTo>
                  <a:lnTo>
                    <a:pt x="127000" y="38100"/>
                  </a:lnTo>
                  <a:lnTo>
                    <a:pt x="127000" y="381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38100" y="1270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0" y="635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38100" y="88900"/>
                  </a:lnTo>
                  <a:lnTo>
                    <a:pt x="50800" y="88900"/>
                  </a:lnTo>
                  <a:lnTo>
                    <a:pt x="76200" y="88900"/>
                  </a:lnTo>
                  <a:lnTo>
                    <a:pt x="101600" y="101600"/>
                  </a:lnTo>
                  <a:lnTo>
                    <a:pt x="114300" y="101600"/>
                  </a:lnTo>
                  <a:lnTo>
                    <a:pt x="139700" y="101600"/>
                  </a:lnTo>
                  <a:lnTo>
                    <a:pt x="152400" y="88900"/>
                  </a:lnTo>
                  <a:lnTo>
                    <a:pt x="165100" y="1016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2997200" y="1485900"/>
              <a:ext cx="228601" cy="215901"/>
            </a:xfrm>
            <a:custGeom>
              <a:avLst/>
              <a:gdLst/>
              <a:ahLst/>
              <a:cxnLst/>
              <a:rect l="0" t="0" r="0" b="0"/>
              <a:pathLst>
                <a:path w="228601" h="215901">
                  <a:moveTo>
                    <a:pt x="38100" y="0"/>
                  </a:moveTo>
                  <a:lnTo>
                    <a:pt x="38100" y="12700"/>
                  </a:lnTo>
                  <a:lnTo>
                    <a:pt x="38100" y="88900"/>
                  </a:lnTo>
                  <a:lnTo>
                    <a:pt x="50800" y="139700"/>
                  </a:lnTo>
                  <a:lnTo>
                    <a:pt x="50800" y="177800"/>
                  </a:lnTo>
                  <a:lnTo>
                    <a:pt x="76200" y="203200"/>
                  </a:lnTo>
                  <a:lnTo>
                    <a:pt x="101600" y="215900"/>
                  </a:lnTo>
                  <a:lnTo>
                    <a:pt x="127000" y="215900"/>
                  </a:lnTo>
                  <a:lnTo>
                    <a:pt x="165100" y="215900"/>
                  </a:lnTo>
                  <a:lnTo>
                    <a:pt x="177800" y="203200"/>
                  </a:lnTo>
                  <a:lnTo>
                    <a:pt x="203200" y="177800"/>
                  </a:lnTo>
                  <a:lnTo>
                    <a:pt x="215900" y="165100"/>
                  </a:lnTo>
                  <a:lnTo>
                    <a:pt x="228600" y="127000"/>
                  </a:lnTo>
                  <a:lnTo>
                    <a:pt x="228600" y="101600"/>
                  </a:lnTo>
                  <a:lnTo>
                    <a:pt x="203200" y="76200"/>
                  </a:lnTo>
                  <a:lnTo>
                    <a:pt x="190500" y="50800"/>
                  </a:lnTo>
                  <a:lnTo>
                    <a:pt x="177800" y="25400"/>
                  </a:lnTo>
                  <a:lnTo>
                    <a:pt x="152400" y="12700"/>
                  </a:lnTo>
                  <a:lnTo>
                    <a:pt x="1143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12700" y="6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3111500" y="1854200"/>
              <a:ext cx="1" cy="254001"/>
            </a:xfrm>
            <a:custGeom>
              <a:avLst/>
              <a:gdLst/>
              <a:ahLst/>
              <a:cxnLst/>
              <a:rect l="0" t="0" r="0" b="0"/>
              <a:pathLst>
                <a:path w="1" h="2540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3200400" y="1879600"/>
              <a:ext cx="63501" cy="215901"/>
            </a:xfrm>
            <a:custGeom>
              <a:avLst/>
              <a:gdLst/>
              <a:ahLst/>
              <a:cxnLst/>
              <a:rect l="0" t="0" r="0" b="0"/>
              <a:pathLst>
                <a:path w="63501" h="215901">
                  <a:moveTo>
                    <a:pt x="0" y="0"/>
                  </a:moveTo>
                  <a:lnTo>
                    <a:pt x="0" y="25400"/>
                  </a:lnTo>
                  <a:lnTo>
                    <a:pt x="12700" y="50800"/>
                  </a:lnTo>
                  <a:lnTo>
                    <a:pt x="25400" y="889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38100" y="177800"/>
                  </a:lnTo>
                  <a:lnTo>
                    <a:pt x="50800" y="190500"/>
                  </a:lnTo>
                  <a:lnTo>
                    <a:pt x="50800" y="215900"/>
                  </a:lnTo>
                  <a:lnTo>
                    <a:pt x="635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3086100" y="1930400"/>
              <a:ext cx="177801" cy="38101"/>
            </a:xfrm>
            <a:custGeom>
              <a:avLst/>
              <a:gdLst/>
              <a:ahLst/>
              <a:cxnLst/>
              <a:rect l="0" t="0" r="0" b="0"/>
              <a:pathLst>
                <a:path w="177801" h="38101">
                  <a:moveTo>
                    <a:pt x="0" y="38100"/>
                  </a:moveTo>
                  <a:lnTo>
                    <a:pt x="25400" y="12700"/>
                  </a:lnTo>
                  <a:lnTo>
                    <a:pt x="50800" y="1270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65100" y="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1066800" y="2298700"/>
              <a:ext cx="177801" cy="152401"/>
            </a:xfrm>
            <a:custGeom>
              <a:avLst/>
              <a:gdLst/>
              <a:ahLst/>
              <a:cxnLst/>
              <a:rect l="0" t="0" r="0" b="0"/>
              <a:pathLst>
                <a:path w="177801" h="152401">
                  <a:moveTo>
                    <a:pt x="152400" y="0"/>
                  </a:moveTo>
                  <a:lnTo>
                    <a:pt x="139700" y="0"/>
                  </a:lnTo>
                  <a:lnTo>
                    <a:pt x="88900" y="0"/>
                  </a:lnTo>
                  <a:lnTo>
                    <a:pt x="63500" y="12700"/>
                  </a:lnTo>
                  <a:lnTo>
                    <a:pt x="50800" y="38100"/>
                  </a:lnTo>
                  <a:lnTo>
                    <a:pt x="254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63500" y="152400"/>
                  </a:lnTo>
                  <a:lnTo>
                    <a:pt x="76200" y="152400"/>
                  </a:lnTo>
                  <a:lnTo>
                    <a:pt x="88900" y="127000"/>
                  </a:lnTo>
                  <a:lnTo>
                    <a:pt x="114300" y="114300"/>
                  </a:lnTo>
                  <a:lnTo>
                    <a:pt x="127000" y="88900"/>
                  </a:lnTo>
                  <a:lnTo>
                    <a:pt x="127000" y="63500"/>
                  </a:lnTo>
                  <a:lnTo>
                    <a:pt x="127000" y="38100"/>
                  </a:lnTo>
                  <a:lnTo>
                    <a:pt x="139700" y="25400"/>
                  </a:lnTo>
                  <a:lnTo>
                    <a:pt x="139700" y="0"/>
                  </a:lnTo>
                  <a:lnTo>
                    <a:pt x="139700" y="0"/>
                  </a:lnTo>
                  <a:lnTo>
                    <a:pt x="139700" y="0"/>
                  </a:lnTo>
                  <a:lnTo>
                    <a:pt x="139700" y="12700"/>
                  </a:lnTo>
                  <a:lnTo>
                    <a:pt x="152400" y="76200"/>
                  </a:lnTo>
                  <a:lnTo>
                    <a:pt x="165100" y="101600"/>
                  </a:lnTo>
                  <a:lnTo>
                    <a:pt x="177800" y="127000"/>
                  </a:lnTo>
                  <a:lnTo>
                    <a:pt x="177800" y="127000"/>
                  </a:lnTo>
                  <a:lnTo>
                    <a:pt x="177800" y="139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1308100" y="2209800"/>
              <a:ext cx="177801" cy="215901"/>
            </a:xfrm>
            <a:custGeom>
              <a:avLst/>
              <a:gdLst/>
              <a:ahLst/>
              <a:cxnLst/>
              <a:rect l="0" t="0" r="0" b="0"/>
              <a:pathLst>
                <a:path w="177801" h="215901">
                  <a:moveTo>
                    <a:pt x="101600" y="114300"/>
                  </a:moveTo>
                  <a:lnTo>
                    <a:pt x="63500" y="1270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12700" y="215900"/>
                  </a:lnTo>
                  <a:lnTo>
                    <a:pt x="25400" y="215900"/>
                  </a:lnTo>
                  <a:lnTo>
                    <a:pt x="50800" y="215900"/>
                  </a:lnTo>
                  <a:lnTo>
                    <a:pt x="63500" y="215900"/>
                  </a:lnTo>
                  <a:lnTo>
                    <a:pt x="88900" y="203200"/>
                  </a:lnTo>
                  <a:lnTo>
                    <a:pt x="114300" y="190500"/>
                  </a:lnTo>
                  <a:lnTo>
                    <a:pt x="127000" y="165100"/>
                  </a:lnTo>
                  <a:lnTo>
                    <a:pt x="139700" y="139700"/>
                  </a:lnTo>
                  <a:lnTo>
                    <a:pt x="139700" y="101600"/>
                  </a:lnTo>
                  <a:lnTo>
                    <a:pt x="139700" y="76200"/>
                  </a:lnTo>
                  <a:lnTo>
                    <a:pt x="139700" y="50800"/>
                  </a:lnTo>
                  <a:lnTo>
                    <a:pt x="127000" y="25400"/>
                  </a:lnTo>
                  <a:lnTo>
                    <a:pt x="127000" y="12700"/>
                  </a:lnTo>
                  <a:lnTo>
                    <a:pt x="127000" y="0"/>
                  </a:lnTo>
                  <a:lnTo>
                    <a:pt x="114300" y="12700"/>
                  </a:lnTo>
                  <a:lnTo>
                    <a:pt x="101600" y="76200"/>
                  </a:lnTo>
                  <a:lnTo>
                    <a:pt x="114300" y="101600"/>
                  </a:lnTo>
                  <a:lnTo>
                    <a:pt x="127000" y="127000"/>
                  </a:lnTo>
                  <a:lnTo>
                    <a:pt x="139700" y="165100"/>
                  </a:lnTo>
                  <a:lnTo>
                    <a:pt x="152400" y="177800"/>
                  </a:lnTo>
                  <a:lnTo>
                    <a:pt x="165100" y="215900"/>
                  </a:lnTo>
                  <a:lnTo>
                    <a:pt x="177800" y="215900"/>
                  </a:lnTo>
                  <a:lnTo>
                    <a:pt x="177800" y="215900"/>
                  </a:lnTo>
                  <a:lnTo>
                    <a:pt x="1778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1447800" y="2311400"/>
              <a:ext cx="127001" cy="292101"/>
            </a:xfrm>
            <a:custGeom>
              <a:avLst/>
              <a:gdLst/>
              <a:ahLst/>
              <a:cxnLst/>
              <a:rect l="0" t="0" r="0" b="0"/>
              <a:pathLst>
                <a:path w="127001" h="292101">
                  <a:moveTo>
                    <a:pt x="101600" y="0"/>
                  </a:moveTo>
                  <a:lnTo>
                    <a:pt x="127000" y="76200"/>
                  </a:lnTo>
                  <a:lnTo>
                    <a:pt x="127000" y="114300"/>
                  </a:lnTo>
                  <a:lnTo>
                    <a:pt x="127000" y="139700"/>
                  </a:lnTo>
                  <a:lnTo>
                    <a:pt x="127000" y="177800"/>
                  </a:lnTo>
                  <a:lnTo>
                    <a:pt x="127000" y="215900"/>
                  </a:lnTo>
                  <a:lnTo>
                    <a:pt x="114300" y="241300"/>
                  </a:lnTo>
                  <a:lnTo>
                    <a:pt x="101600" y="266700"/>
                  </a:lnTo>
                  <a:lnTo>
                    <a:pt x="88900" y="279400"/>
                  </a:lnTo>
                  <a:lnTo>
                    <a:pt x="76200" y="292100"/>
                  </a:lnTo>
                  <a:lnTo>
                    <a:pt x="50800" y="279400"/>
                  </a:lnTo>
                  <a:lnTo>
                    <a:pt x="25400" y="266700"/>
                  </a:lnTo>
                  <a:lnTo>
                    <a:pt x="12700" y="254000"/>
                  </a:lnTo>
                  <a:lnTo>
                    <a:pt x="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1524000" y="2197100"/>
              <a:ext cx="1" cy="12701"/>
            </a:xfrm>
            <a:custGeom>
              <a:avLst/>
              <a:gdLst/>
              <a:ahLst/>
              <a:cxnLst/>
              <a:rect l="0" t="0" r="0" b="0"/>
              <a:pathLst>
                <a:path w="1" h="12701">
                  <a:moveTo>
                    <a:pt x="0" y="1270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1638300" y="2286000"/>
              <a:ext cx="177801" cy="165101"/>
            </a:xfrm>
            <a:custGeom>
              <a:avLst/>
              <a:gdLst/>
              <a:ahLst/>
              <a:cxnLst/>
              <a:rect l="0" t="0" r="0" b="0"/>
              <a:pathLst>
                <a:path w="177801" h="165101">
                  <a:moveTo>
                    <a:pt x="88900" y="0"/>
                  </a:moveTo>
                  <a:lnTo>
                    <a:pt x="25400" y="381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50800" y="139700"/>
                  </a:lnTo>
                  <a:lnTo>
                    <a:pt x="63500" y="127000"/>
                  </a:lnTo>
                  <a:lnTo>
                    <a:pt x="88900" y="114300"/>
                  </a:lnTo>
                  <a:lnTo>
                    <a:pt x="101600" y="101600"/>
                  </a:lnTo>
                  <a:lnTo>
                    <a:pt x="114300" y="76200"/>
                  </a:lnTo>
                  <a:lnTo>
                    <a:pt x="114300" y="63500"/>
                  </a:lnTo>
                  <a:lnTo>
                    <a:pt x="101600" y="50800"/>
                  </a:lnTo>
                  <a:lnTo>
                    <a:pt x="114300" y="50800"/>
                  </a:lnTo>
                  <a:lnTo>
                    <a:pt x="101600" y="50800"/>
                  </a:lnTo>
                  <a:lnTo>
                    <a:pt x="114300" y="50800"/>
                  </a:lnTo>
                  <a:lnTo>
                    <a:pt x="114300" y="38100"/>
                  </a:lnTo>
                  <a:lnTo>
                    <a:pt x="114300" y="50800"/>
                  </a:lnTo>
                  <a:lnTo>
                    <a:pt x="127000" y="76200"/>
                  </a:lnTo>
                  <a:lnTo>
                    <a:pt x="139700" y="101600"/>
                  </a:lnTo>
                  <a:lnTo>
                    <a:pt x="152400" y="127000"/>
                  </a:lnTo>
                  <a:lnTo>
                    <a:pt x="165100" y="139700"/>
                  </a:lnTo>
                  <a:lnTo>
                    <a:pt x="177800" y="152400"/>
                  </a:lnTo>
                  <a:lnTo>
                    <a:pt x="1778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1828800" y="2311400"/>
              <a:ext cx="88901" cy="127001"/>
            </a:xfrm>
            <a:custGeom>
              <a:avLst/>
              <a:gdLst/>
              <a:ahLst/>
              <a:cxnLst/>
              <a:rect l="0" t="0" r="0" b="0"/>
              <a:pathLst>
                <a:path w="88901" h="127001">
                  <a:moveTo>
                    <a:pt x="88900" y="0"/>
                  </a:moveTo>
                  <a:lnTo>
                    <a:pt x="76200" y="0"/>
                  </a:lnTo>
                  <a:lnTo>
                    <a:pt x="38100" y="254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12700" y="76200"/>
                  </a:lnTo>
                  <a:lnTo>
                    <a:pt x="25400" y="88900"/>
                  </a:lnTo>
                  <a:lnTo>
                    <a:pt x="50800" y="114300"/>
                  </a:lnTo>
                  <a:lnTo>
                    <a:pt x="76200" y="114300"/>
                  </a:lnTo>
                  <a:lnTo>
                    <a:pt x="762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1943100" y="2324100"/>
              <a:ext cx="152401" cy="76201"/>
            </a:xfrm>
            <a:custGeom>
              <a:avLst/>
              <a:gdLst/>
              <a:ahLst/>
              <a:cxnLst/>
              <a:rect l="0" t="0" r="0" b="0"/>
              <a:pathLst>
                <a:path w="152401" h="76201">
                  <a:moveTo>
                    <a:pt x="50800" y="76200"/>
                  </a:moveTo>
                  <a:lnTo>
                    <a:pt x="76200" y="63500"/>
                  </a:lnTo>
                  <a:lnTo>
                    <a:pt x="88900" y="38100"/>
                  </a:lnTo>
                  <a:lnTo>
                    <a:pt x="88900" y="381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12700"/>
                  </a:lnTo>
                  <a:lnTo>
                    <a:pt x="0" y="12700"/>
                  </a:lnTo>
                  <a:lnTo>
                    <a:pt x="0" y="38100"/>
                  </a:lnTo>
                  <a:lnTo>
                    <a:pt x="12700" y="50800"/>
                  </a:lnTo>
                  <a:lnTo>
                    <a:pt x="25400" y="63500"/>
                  </a:lnTo>
                  <a:lnTo>
                    <a:pt x="63500" y="63500"/>
                  </a:lnTo>
                  <a:lnTo>
                    <a:pt x="88900" y="76200"/>
                  </a:lnTo>
                  <a:lnTo>
                    <a:pt x="114300" y="76200"/>
                  </a:lnTo>
                  <a:lnTo>
                    <a:pt x="152400" y="63500"/>
                  </a:lnTo>
                  <a:lnTo>
                    <a:pt x="152400" y="6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2133600" y="2336800"/>
              <a:ext cx="152401" cy="88901"/>
            </a:xfrm>
            <a:custGeom>
              <a:avLst/>
              <a:gdLst/>
              <a:ahLst/>
              <a:cxnLst/>
              <a:rect l="0" t="0" r="0" b="0"/>
              <a:pathLst>
                <a:path w="152401" h="88901">
                  <a:moveTo>
                    <a:pt x="0" y="25400"/>
                  </a:moveTo>
                  <a:lnTo>
                    <a:pt x="0" y="508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12700" y="76200"/>
                  </a:lnTo>
                  <a:lnTo>
                    <a:pt x="50800" y="38100"/>
                  </a:lnTo>
                  <a:lnTo>
                    <a:pt x="50800" y="254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25400"/>
                  </a:lnTo>
                  <a:lnTo>
                    <a:pt x="114300" y="25400"/>
                  </a:lnTo>
                  <a:lnTo>
                    <a:pt x="127000" y="50800"/>
                  </a:lnTo>
                  <a:lnTo>
                    <a:pt x="139700" y="63500"/>
                  </a:lnTo>
                  <a:lnTo>
                    <a:pt x="139700" y="76200"/>
                  </a:lnTo>
                  <a:lnTo>
                    <a:pt x="152400" y="88900"/>
                  </a:lnTo>
                  <a:lnTo>
                    <a:pt x="139700" y="88900"/>
                  </a:lnTo>
                  <a:lnTo>
                    <a:pt x="1524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2349500" y="22098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12700" y="0"/>
                  </a:moveTo>
                  <a:lnTo>
                    <a:pt x="12700" y="127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25400" y="190500"/>
                  </a:lnTo>
                  <a:lnTo>
                    <a:pt x="254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2286000" y="2273300"/>
              <a:ext cx="165101" cy="38101"/>
            </a:xfrm>
            <a:custGeom>
              <a:avLst/>
              <a:gdLst/>
              <a:ahLst/>
              <a:cxnLst/>
              <a:rect l="0" t="0" r="0" b="0"/>
              <a:pathLst>
                <a:path w="165101" h="38101">
                  <a:moveTo>
                    <a:pt x="0" y="381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88900" y="25400"/>
                  </a:lnTo>
                  <a:lnTo>
                    <a:pt x="114300" y="12700"/>
                  </a:lnTo>
                  <a:lnTo>
                    <a:pt x="1651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2565400" y="2235200"/>
              <a:ext cx="25401" cy="203201"/>
            </a:xfrm>
            <a:custGeom>
              <a:avLst/>
              <a:gdLst/>
              <a:ahLst/>
              <a:cxnLst/>
              <a:rect l="0" t="0" r="0" b="0"/>
              <a:pathLst>
                <a:path w="25401" h="203201">
                  <a:moveTo>
                    <a:pt x="1270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25400" y="1905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2679700" y="2336800"/>
              <a:ext cx="76201" cy="63501"/>
            </a:xfrm>
            <a:custGeom>
              <a:avLst/>
              <a:gdLst/>
              <a:ahLst/>
              <a:cxnLst/>
              <a:rect l="0" t="0" r="0" b="0"/>
              <a:pathLst>
                <a:path w="76201" h="63501">
                  <a:moveTo>
                    <a:pt x="25400" y="50800"/>
                  </a:moveTo>
                  <a:lnTo>
                    <a:pt x="38100" y="2540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25400"/>
                  </a:lnTo>
                  <a:lnTo>
                    <a:pt x="0" y="25400"/>
                  </a:lnTo>
                  <a:lnTo>
                    <a:pt x="12700" y="50800"/>
                  </a:lnTo>
                  <a:lnTo>
                    <a:pt x="38100" y="50800"/>
                  </a:lnTo>
                  <a:lnTo>
                    <a:pt x="63500" y="63500"/>
                  </a:lnTo>
                  <a:lnTo>
                    <a:pt x="76200" y="6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2730500" y="23622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50800" y="0"/>
                  </a:moveTo>
                  <a:lnTo>
                    <a:pt x="50800" y="25400"/>
                  </a:lnTo>
                  <a:lnTo>
                    <a:pt x="50800" y="25400"/>
                  </a:lnTo>
                  <a:lnTo>
                    <a:pt x="63500" y="38100"/>
                  </a:lnTo>
                  <a:lnTo>
                    <a:pt x="76200" y="38100"/>
                  </a:lnTo>
                  <a:lnTo>
                    <a:pt x="101600" y="25400"/>
                  </a:lnTo>
                  <a:lnTo>
                    <a:pt x="114300" y="2540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39700" y="0"/>
                  </a:lnTo>
                  <a:lnTo>
                    <a:pt x="139700" y="0"/>
                  </a:lnTo>
                  <a:lnTo>
                    <a:pt x="139700" y="12700"/>
                  </a:lnTo>
                  <a:lnTo>
                    <a:pt x="139700" y="25400"/>
                  </a:lnTo>
                  <a:lnTo>
                    <a:pt x="139700" y="101600"/>
                  </a:lnTo>
                  <a:lnTo>
                    <a:pt x="139700" y="139700"/>
                  </a:lnTo>
                  <a:lnTo>
                    <a:pt x="139700" y="152400"/>
                  </a:lnTo>
                  <a:lnTo>
                    <a:pt x="127000" y="177800"/>
                  </a:lnTo>
                  <a:lnTo>
                    <a:pt x="114300" y="190500"/>
                  </a:lnTo>
                  <a:lnTo>
                    <a:pt x="76200" y="203200"/>
                  </a:lnTo>
                  <a:lnTo>
                    <a:pt x="50800" y="215900"/>
                  </a:lnTo>
                  <a:lnTo>
                    <a:pt x="1270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1104900" y="2578100"/>
              <a:ext cx="203201" cy="254001"/>
            </a:xfrm>
            <a:custGeom>
              <a:avLst/>
              <a:gdLst/>
              <a:ahLst/>
              <a:cxnLst/>
              <a:rect l="0" t="0" r="0" b="0"/>
              <a:pathLst>
                <a:path w="203201" h="254001">
                  <a:moveTo>
                    <a:pt x="12700" y="0"/>
                  </a:moveTo>
                  <a:lnTo>
                    <a:pt x="12700" y="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25400" y="215900"/>
                  </a:lnTo>
                  <a:lnTo>
                    <a:pt x="25400" y="228600"/>
                  </a:lnTo>
                  <a:lnTo>
                    <a:pt x="25400" y="215900"/>
                  </a:lnTo>
                  <a:lnTo>
                    <a:pt x="50800" y="190500"/>
                  </a:lnTo>
                  <a:lnTo>
                    <a:pt x="76200" y="165100"/>
                  </a:lnTo>
                  <a:lnTo>
                    <a:pt x="101600" y="139700"/>
                  </a:lnTo>
                  <a:lnTo>
                    <a:pt x="114300" y="127000"/>
                  </a:lnTo>
                  <a:lnTo>
                    <a:pt x="139700" y="114300"/>
                  </a:lnTo>
                  <a:lnTo>
                    <a:pt x="165100" y="114300"/>
                  </a:lnTo>
                  <a:lnTo>
                    <a:pt x="177800" y="114300"/>
                  </a:lnTo>
                  <a:lnTo>
                    <a:pt x="177800" y="127000"/>
                  </a:lnTo>
                  <a:lnTo>
                    <a:pt x="190500" y="152400"/>
                  </a:lnTo>
                  <a:lnTo>
                    <a:pt x="177800" y="177800"/>
                  </a:lnTo>
                  <a:lnTo>
                    <a:pt x="177800" y="203200"/>
                  </a:lnTo>
                  <a:lnTo>
                    <a:pt x="177800" y="228600"/>
                  </a:lnTo>
                  <a:lnTo>
                    <a:pt x="190500" y="241300"/>
                  </a:lnTo>
                  <a:lnTo>
                    <a:pt x="203200" y="254000"/>
                  </a:lnTo>
                  <a:lnTo>
                    <a:pt x="20320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1333500" y="2717800"/>
              <a:ext cx="215901" cy="203201"/>
            </a:xfrm>
            <a:custGeom>
              <a:avLst/>
              <a:gdLst/>
              <a:ahLst/>
              <a:cxnLst/>
              <a:rect l="0" t="0" r="0" b="0"/>
              <a:pathLst>
                <a:path w="215901" h="203201">
                  <a:moveTo>
                    <a:pt x="0" y="38100"/>
                  </a:moveTo>
                  <a:lnTo>
                    <a:pt x="12700" y="63500"/>
                  </a:lnTo>
                  <a:lnTo>
                    <a:pt x="38100" y="76200"/>
                  </a:lnTo>
                  <a:lnTo>
                    <a:pt x="63500" y="88900"/>
                  </a:lnTo>
                  <a:lnTo>
                    <a:pt x="88900" y="88900"/>
                  </a:lnTo>
                  <a:lnTo>
                    <a:pt x="114300" y="88900"/>
                  </a:lnTo>
                  <a:lnTo>
                    <a:pt x="127000" y="88900"/>
                  </a:lnTo>
                  <a:lnTo>
                    <a:pt x="152400" y="63500"/>
                  </a:lnTo>
                  <a:lnTo>
                    <a:pt x="165100" y="50800"/>
                  </a:lnTo>
                  <a:lnTo>
                    <a:pt x="177800" y="38100"/>
                  </a:lnTo>
                  <a:lnTo>
                    <a:pt x="190500" y="12700"/>
                  </a:lnTo>
                  <a:lnTo>
                    <a:pt x="190500" y="0"/>
                  </a:lnTo>
                  <a:lnTo>
                    <a:pt x="190500" y="12700"/>
                  </a:lnTo>
                  <a:lnTo>
                    <a:pt x="190500" y="25400"/>
                  </a:lnTo>
                  <a:lnTo>
                    <a:pt x="203200" y="114300"/>
                  </a:lnTo>
                  <a:lnTo>
                    <a:pt x="215900" y="152400"/>
                  </a:lnTo>
                  <a:lnTo>
                    <a:pt x="203200" y="177800"/>
                  </a:lnTo>
                  <a:lnTo>
                    <a:pt x="190500" y="190500"/>
                  </a:lnTo>
                  <a:lnTo>
                    <a:pt x="190500" y="203200"/>
                  </a:lnTo>
                  <a:lnTo>
                    <a:pt x="152400" y="203200"/>
                  </a:lnTo>
                  <a:lnTo>
                    <a:pt x="127000" y="203200"/>
                  </a:lnTo>
                  <a:lnTo>
                    <a:pt x="101600" y="190500"/>
                  </a:lnTo>
                  <a:lnTo>
                    <a:pt x="76200" y="177800"/>
                  </a:lnTo>
                  <a:lnTo>
                    <a:pt x="63500" y="152400"/>
                  </a:lnTo>
                  <a:lnTo>
                    <a:pt x="635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1612900" y="2730500"/>
              <a:ext cx="127001" cy="241301"/>
            </a:xfrm>
            <a:custGeom>
              <a:avLst/>
              <a:gdLst/>
              <a:ahLst/>
              <a:cxnLst/>
              <a:rect l="0" t="0" r="0" b="0"/>
              <a:pathLst>
                <a:path w="127001" h="241301">
                  <a:moveTo>
                    <a:pt x="12700" y="50800"/>
                  </a:moveTo>
                  <a:lnTo>
                    <a:pt x="25400" y="889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215900"/>
                  </a:lnTo>
                  <a:lnTo>
                    <a:pt x="25400" y="228600"/>
                  </a:lnTo>
                  <a:lnTo>
                    <a:pt x="38100" y="228600"/>
                  </a:lnTo>
                  <a:lnTo>
                    <a:pt x="38100" y="241300"/>
                  </a:lnTo>
                  <a:lnTo>
                    <a:pt x="38100" y="228600"/>
                  </a:lnTo>
                  <a:lnTo>
                    <a:pt x="38100" y="228600"/>
                  </a:lnTo>
                  <a:lnTo>
                    <a:pt x="50800" y="152400"/>
                  </a:lnTo>
                  <a:lnTo>
                    <a:pt x="50800" y="114300"/>
                  </a:lnTo>
                  <a:lnTo>
                    <a:pt x="50800" y="76200"/>
                  </a:lnTo>
                  <a:lnTo>
                    <a:pt x="50800" y="50800"/>
                  </a:lnTo>
                  <a:lnTo>
                    <a:pt x="63500" y="254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114300" y="1270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27000" y="63500"/>
                  </a:lnTo>
                  <a:lnTo>
                    <a:pt x="127000" y="76200"/>
                  </a:lnTo>
                  <a:lnTo>
                    <a:pt x="114300" y="101600"/>
                  </a:lnTo>
                  <a:lnTo>
                    <a:pt x="88900" y="114300"/>
                  </a:lnTo>
                  <a:lnTo>
                    <a:pt x="76200" y="114300"/>
                  </a:lnTo>
                  <a:lnTo>
                    <a:pt x="50800" y="114300"/>
                  </a:lnTo>
                  <a:lnTo>
                    <a:pt x="25400" y="114300"/>
                  </a:lnTo>
                  <a:lnTo>
                    <a:pt x="0" y="114300"/>
                  </a:lnTo>
                  <a:lnTo>
                    <a:pt x="0" y="101600"/>
                  </a:lnTo>
                  <a:lnTo>
                    <a:pt x="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1765300" y="2768600"/>
              <a:ext cx="114301" cy="76201"/>
            </a:xfrm>
            <a:custGeom>
              <a:avLst/>
              <a:gdLst/>
              <a:ahLst/>
              <a:cxnLst/>
              <a:rect l="0" t="0" r="0" b="0"/>
              <a:pathLst>
                <a:path w="114301" h="76201">
                  <a:moveTo>
                    <a:pt x="0" y="38100"/>
                  </a:moveTo>
                  <a:lnTo>
                    <a:pt x="0" y="50800"/>
                  </a:lnTo>
                  <a:lnTo>
                    <a:pt x="12700" y="76200"/>
                  </a:lnTo>
                  <a:lnTo>
                    <a:pt x="25400" y="762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88900" y="76200"/>
                  </a:lnTo>
                  <a:lnTo>
                    <a:pt x="114300" y="63500"/>
                  </a:lnTo>
                  <a:lnTo>
                    <a:pt x="114300" y="38100"/>
                  </a:lnTo>
                  <a:lnTo>
                    <a:pt x="114300" y="38100"/>
                  </a:lnTo>
                  <a:lnTo>
                    <a:pt x="114300" y="12700"/>
                  </a:lnTo>
                  <a:lnTo>
                    <a:pt x="88900" y="1270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1968500" y="2628900"/>
              <a:ext cx="12701" cy="215901"/>
            </a:xfrm>
            <a:custGeom>
              <a:avLst/>
              <a:gdLst/>
              <a:ahLst/>
              <a:cxnLst/>
              <a:rect l="0" t="0" r="0" b="0"/>
              <a:pathLst>
                <a:path w="12701" h="215901">
                  <a:moveTo>
                    <a:pt x="0" y="0"/>
                  </a:moveTo>
                  <a:lnTo>
                    <a:pt x="0" y="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12700" y="190500"/>
                  </a:lnTo>
                  <a:lnTo>
                    <a:pt x="12700" y="215900"/>
                  </a:lnTo>
                  <a:lnTo>
                    <a:pt x="127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1955800" y="2730500"/>
              <a:ext cx="127001" cy="12701"/>
            </a:xfrm>
            <a:custGeom>
              <a:avLst/>
              <a:gdLst/>
              <a:ahLst/>
              <a:cxnLst/>
              <a:rect l="0" t="0" r="0" b="0"/>
              <a:pathLst>
                <a:path w="127001" h="12701">
                  <a:moveTo>
                    <a:pt x="0" y="0"/>
                  </a:moveTo>
                  <a:lnTo>
                    <a:pt x="12700" y="0"/>
                  </a:lnTo>
                  <a:lnTo>
                    <a:pt x="38100" y="0"/>
                  </a:lnTo>
                  <a:lnTo>
                    <a:pt x="1270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2108200" y="2755900"/>
              <a:ext cx="177801" cy="88901"/>
            </a:xfrm>
            <a:custGeom>
              <a:avLst/>
              <a:gdLst/>
              <a:ahLst/>
              <a:cxnLst/>
              <a:rect l="0" t="0" r="0" b="0"/>
              <a:pathLst>
                <a:path w="177801" h="88901">
                  <a:moveTo>
                    <a:pt x="25400" y="50800"/>
                  </a:moveTo>
                  <a:lnTo>
                    <a:pt x="50800" y="38100"/>
                  </a:lnTo>
                  <a:lnTo>
                    <a:pt x="76200" y="25400"/>
                  </a:lnTo>
                  <a:lnTo>
                    <a:pt x="76200" y="2540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0" y="25400"/>
                  </a:lnTo>
                  <a:lnTo>
                    <a:pt x="0" y="25400"/>
                  </a:lnTo>
                  <a:lnTo>
                    <a:pt x="0" y="50800"/>
                  </a:lnTo>
                  <a:lnTo>
                    <a:pt x="25400" y="50800"/>
                  </a:lnTo>
                  <a:lnTo>
                    <a:pt x="38100" y="63500"/>
                  </a:lnTo>
                  <a:lnTo>
                    <a:pt x="76200" y="88900"/>
                  </a:lnTo>
                  <a:lnTo>
                    <a:pt x="114300" y="88900"/>
                  </a:lnTo>
                  <a:lnTo>
                    <a:pt x="139700" y="76200"/>
                  </a:lnTo>
                  <a:lnTo>
                    <a:pt x="165100" y="63500"/>
                  </a:lnTo>
                  <a:lnTo>
                    <a:pt x="177800" y="50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2273300" y="2743200"/>
              <a:ext cx="165101" cy="88901"/>
            </a:xfrm>
            <a:custGeom>
              <a:avLst/>
              <a:gdLst/>
              <a:ahLst/>
              <a:cxnLst/>
              <a:rect l="0" t="0" r="0" b="0"/>
              <a:pathLst>
                <a:path w="165101" h="88901">
                  <a:moveTo>
                    <a:pt x="0" y="25400"/>
                  </a:moveTo>
                  <a:lnTo>
                    <a:pt x="12700" y="38100"/>
                  </a:lnTo>
                  <a:lnTo>
                    <a:pt x="25400" y="63500"/>
                  </a:lnTo>
                  <a:lnTo>
                    <a:pt x="25400" y="76200"/>
                  </a:lnTo>
                  <a:lnTo>
                    <a:pt x="38100" y="88900"/>
                  </a:lnTo>
                  <a:lnTo>
                    <a:pt x="25400" y="88900"/>
                  </a:lnTo>
                  <a:lnTo>
                    <a:pt x="63500" y="76200"/>
                  </a:lnTo>
                  <a:lnTo>
                    <a:pt x="63500" y="63500"/>
                  </a:lnTo>
                  <a:lnTo>
                    <a:pt x="76200" y="50800"/>
                  </a:lnTo>
                  <a:lnTo>
                    <a:pt x="76200" y="3810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101600" y="0"/>
                  </a:lnTo>
                  <a:lnTo>
                    <a:pt x="127000" y="38100"/>
                  </a:lnTo>
                  <a:lnTo>
                    <a:pt x="139700" y="50800"/>
                  </a:lnTo>
                  <a:lnTo>
                    <a:pt x="152400" y="63500"/>
                  </a:lnTo>
                  <a:lnTo>
                    <a:pt x="152400" y="76200"/>
                  </a:lnTo>
                  <a:lnTo>
                    <a:pt x="1651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2489200" y="2768600"/>
              <a:ext cx="177801" cy="101601"/>
            </a:xfrm>
            <a:custGeom>
              <a:avLst/>
              <a:gdLst/>
              <a:ahLst/>
              <a:cxnLst/>
              <a:rect l="0" t="0" r="0" b="0"/>
              <a:pathLst>
                <a:path w="177801" h="101601">
                  <a:moveTo>
                    <a:pt x="0" y="25400"/>
                  </a:moveTo>
                  <a:lnTo>
                    <a:pt x="25400" y="50800"/>
                  </a:lnTo>
                  <a:lnTo>
                    <a:pt x="38100" y="762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101600" y="76200"/>
                  </a:lnTo>
                  <a:lnTo>
                    <a:pt x="114300" y="63500"/>
                  </a:lnTo>
                  <a:lnTo>
                    <a:pt x="127000" y="50800"/>
                  </a:lnTo>
                  <a:lnTo>
                    <a:pt x="139700" y="38100"/>
                  </a:lnTo>
                  <a:lnTo>
                    <a:pt x="139700" y="38100"/>
                  </a:lnTo>
                  <a:lnTo>
                    <a:pt x="139700" y="38100"/>
                  </a:lnTo>
                  <a:lnTo>
                    <a:pt x="139700" y="12700"/>
                  </a:lnTo>
                  <a:lnTo>
                    <a:pt x="139700" y="0"/>
                  </a:lnTo>
                  <a:lnTo>
                    <a:pt x="139700" y="12700"/>
                  </a:lnTo>
                  <a:lnTo>
                    <a:pt x="139700" y="12700"/>
                  </a:lnTo>
                  <a:lnTo>
                    <a:pt x="139700" y="25400"/>
                  </a:lnTo>
                  <a:lnTo>
                    <a:pt x="165100" y="76200"/>
                  </a:lnTo>
                  <a:lnTo>
                    <a:pt x="177800" y="101600"/>
                  </a:lnTo>
                  <a:lnTo>
                    <a:pt x="177800" y="101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2717800" y="2730500"/>
              <a:ext cx="88901" cy="139701"/>
            </a:xfrm>
            <a:custGeom>
              <a:avLst/>
              <a:gdLst/>
              <a:ahLst/>
              <a:cxnLst/>
              <a:rect l="0" t="0" r="0" b="0"/>
              <a:pathLst>
                <a:path w="88901" h="139701">
                  <a:moveTo>
                    <a:pt x="63500" y="12700"/>
                  </a:moveTo>
                  <a:lnTo>
                    <a:pt x="38100" y="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12700"/>
                  </a:lnTo>
                  <a:lnTo>
                    <a:pt x="0" y="381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38100" y="76200"/>
                  </a:lnTo>
                  <a:lnTo>
                    <a:pt x="63500" y="88900"/>
                  </a:lnTo>
                  <a:lnTo>
                    <a:pt x="76200" y="101600"/>
                  </a:lnTo>
                  <a:lnTo>
                    <a:pt x="88900" y="114300"/>
                  </a:lnTo>
                  <a:lnTo>
                    <a:pt x="63500" y="127000"/>
                  </a:lnTo>
                  <a:lnTo>
                    <a:pt x="50800" y="139700"/>
                  </a:lnTo>
                  <a:lnTo>
                    <a:pt x="38100" y="139700"/>
                  </a:lnTo>
                  <a:lnTo>
                    <a:pt x="25400" y="139700"/>
                  </a:lnTo>
                  <a:lnTo>
                    <a:pt x="12700" y="127000"/>
                  </a:lnTo>
                  <a:lnTo>
                    <a:pt x="12700" y="139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2870200" y="2755900"/>
              <a:ext cx="177801" cy="139701"/>
            </a:xfrm>
            <a:custGeom>
              <a:avLst/>
              <a:gdLst/>
              <a:ahLst/>
              <a:cxnLst/>
              <a:rect l="0" t="0" r="0" b="0"/>
              <a:pathLst>
                <a:path w="177801" h="139701">
                  <a:moveTo>
                    <a:pt x="50800" y="88900"/>
                  </a:moveTo>
                  <a:lnTo>
                    <a:pt x="63500" y="88900"/>
                  </a:lnTo>
                  <a:lnTo>
                    <a:pt x="101600" y="50800"/>
                  </a:lnTo>
                  <a:lnTo>
                    <a:pt x="114300" y="25400"/>
                  </a:lnTo>
                  <a:lnTo>
                    <a:pt x="127000" y="38100"/>
                  </a:lnTo>
                  <a:lnTo>
                    <a:pt x="127000" y="2540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12700" y="50800"/>
                  </a:lnTo>
                  <a:lnTo>
                    <a:pt x="25400" y="88900"/>
                  </a:lnTo>
                  <a:lnTo>
                    <a:pt x="50800" y="101600"/>
                  </a:lnTo>
                  <a:lnTo>
                    <a:pt x="63500" y="114300"/>
                  </a:lnTo>
                  <a:lnTo>
                    <a:pt x="101600" y="127000"/>
                  </a:lnTo>
                  <a:lnTo>
                    <a:pt x="127000" y="139700"/>
                  </a:lnTo>
                  <a:lnTo>
                    <a:pt x="152400" y="139700"/>
                  </a:lnTo>
                  <a:lnTo>
                    <a:pt x="177800" y="139700"/>
                  </a:lnTo>
                  <a:lnTo>
                    <a:pt x="177800" y="139700"/>
                  </a:lnTo>
                  <a:lnTo>
                    <a:pt x="1778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1866900" y="2717800"/>
              <a:ext cx="139701" cy="12701"/>
            </a:xfrm>
            <a:custGeom>
              <a:avLst/>
              <a:gdLst/>
              <a:ahLst/>
              <a:cxnLst/>
              <a:rect l="0" t="0" r="0" b="0"/>
              <a:pathLst>
                <a:path w="139701" h="1270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397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3263900" y="2209800"/>
              <a:ext cx="165101" cy="241301"/>
            </a:xfrm>
            <a:custGeom>
              <a:avLst/>
              <a:gdLst/>
              <a:ahLst/>
              <a:cxnLst/>
              <a:rect l="0" t="0" r="0" b="0"/>
              <a:pathLst>
                <a:path w="165101" h="241301">
                  <a:moveTo>
                    <a:pt x="0" y="228600"/>
                  </a:moveTo>
                  <a:lnTo>
                    <a:pt x="0" y="215900"/>
                  </a:lnTo>
                  <a:lnTo>
                    <a:pt x="0" y="203200"/>
                  </a:lnTo>
                  <a:lnTo>
                    <a:pt x="25400" y="114300"/>
                  </a:lnTo>
                  <a:lnTo>
                    <a:pt x="25400" y="76200"/>
                  </a:lnTo>
                  <a:lnTo>
                    <a:pt x="38100" y="38100"/>
                  </a:lnTo>
                  <a:lnTo>
                    <a:pt x="38100" y="25400"/>
                  </a:lnTo>
                  <a:lnTo>
                    <a:pt x="50800" y="0"/>
                  </a:lnTo>
                  <a:lnTo>
                    <a:pt x="76200" y="25400"/>
                  </a:lnTo>
                  <a:lnTo>
                    <a:pt x="88900" y="38100"/>
                  </a:lnTo>
                  <a:lnTo>
                    <a:pt x="88900" y="76200"/>
                  </a:lnTo>
                  <a:lnTo>
                    <a:pt x="101600" y="101600"/>
                  </a:lnTo>
                  <a:lnTo>
                    <a:pt x="114300" y="139700"/>
                  </a:lnTo>
                  <a:lnTo>
                    <a:pt x="127000" y="165100"/>
                  </a:lnTo>
                  <a:lnTo>
                    <a:pt x="139700" y="190500"/>
                  </a:lnTo>
                  <a:lnTo>
                    <a:pt x="152400" y="215900"/>
                  </a:lnTo>
                  <a:lnTo>
                    <a:pt x="152400" y="228600"/>
                  </a:lnTo>
                  <a:lnTo>
                    <a:pt x="165100" y="241300"/>
                  </a:lnTo>
                  <a:lnTo>
                    <a:pt x="152400" y="241300"/>
                  </a:lnTo>
                  <a:lnTo>
                    <a:pt x="1651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3251200" y="23749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0"/>
                  </a:moveTo>
                  <a:lnTo>
                    <a:pt x="12700" y="0"/>
                  </a:lnTo>
                  <a:lnTo>
                    <a:pt x="762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3251200" y="2590800"/>
              <a:ext cx="63501" cy="228601"/>
            </a:xfrm>
            <a:custGeom>
              <a:avLst/>
              <a:gdLst/>
              <a:ahLst/>
              <a:cxnLst/>
              <a:rect l="0" t="0" r="0" b="0"/>
              <a:pathLst>
                <a:path w="63501" h="228601">
                  <a:moveTo>
                    <a:pt x="0" y="0"/>
                  </a:moveTo>
                  <a:lnTo>
                    <a:pt x="0" y="127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38100" y="88900"/>
                  </a:lnTo>
                  <a:lnTo>
                    <a:pt x="38100" y="114300"/>
                  </a:lnTo>
                  <a:lnTo>
                    <a:pt x="38100" y="139700"/>
                  </a:lnTo>
                  <a:lnTo>
                    <a:pt x="50800" y="165100"/>
                  </a:lnTo>
                  <a:lnTo>
                    <a:pt x="50800" y="190500"/>
                  </a:lnTo>
                  <a:lnTo>
                    <a:pt x="63500" y="203200"/>
                  </a:lnTo>
                  <a:lnTo>
                    <a:pt x="63500" y="215900"/>
                  </a:lnTo>
                  <a:lnTo>
                    <a:pt x="635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3390900" y="2603500"/>
              <a:ext cx="50801" cy="177801"/>
            </a:xfrm>
            <a:custGeom>
              <a:avLst/>
              <a:gdLst/>
              <a:ahLst/>
              <a:cxnLst/>
              <a:rect l="0" t="0" r="0" b="0"/>
              <a:pathLst>
                <a:path w="50801" h="177801">
                  <a:moveTo>
                    <a:pt x="0" y="0"/>
                  </a:moveTo>
                  <a:lnTo>
                    <a:pt x="0" y="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38100" y="114300"/>
                  </a:lnTo>
                  <a:lnTo>
                    <a:pt x="50800" y="152400"/>
                  </a:lnTo>
                  <a:lnTo>
                    <a:pt x="50800" y="177800"/>
                  </a:lnTo>
                  <a:lnTo>
                    <a:pt x="508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3263900" y="2667000"/>
              <a:ext cx="215901" cy="25401"/>
            </a:xfrm>
            <a:custGeom>
              <a:avLst/>
              <a:gdLst/>
              <a:ahLst/>
              <a:cxnLst/>
              <a:rect l="0" t="0" r="0" b="0"/>
              <a:pathLst>
                <a:path w="215901" h="25401">
                  <a:moveTo>
                    <a:pt x="0" y="25400"/>
                  </a:moveTo>
                  <a:lnTo>
                    <a:pt x="0" y="25400"/>
                  </a:lnTo>
                  <a:lnTo>
                    <a:pt x="12700" y="25400"/>
                  </a:lnTo>
                  <a:lnTo>
                    <a:pt x="76200" y="25400"/>
                  </a:lnTo>
                  <a:lnTo>
                    <a:pt x="1016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2159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2921000" y="1320800"/>
              <a:ext cx="558801" cy="889001"/>
            </a:xfrm>
            <a:custGeom>
              <a:avLst/>
              <a:gdLst/>
              <a:ahLst/>
              <a:cxnLst/>
              <a:rect l="0" t="0" r="0" b="0"/>
              <a:pathLst>
                <a:path w="558801" h="889001">
                  <a:moveTo>
                    <a:pt x="254000" y="12700"/>
                  </a:moveTo>
                  <a:lnTo>
                    <a:pt x="228600" y="0"/>
                  </a:lnTo>
                  <a:lnTo>
                    <a:pt x="190500" y="12700"/>
                  </a:lnTo>
                  <a:lnTo>
                    <a:pt x="165100" y="12700"/>
                  </a:lnTo>
                  <a:lnTo>
                    <a:pt x="139700" y="12700"/>
                  </a:lnTo>
                  <a:lnTo>
                    <a:pt x="127000" y="38100"/>
                  </a:lnTo>
                  <a:lnTo>
                    <a:pt x="101600" y="50800"/>
                  </a:lnTo>
                  <a:lnTo>
                    <a:pt x="76200" y="76200"/>
                  </a:lnTo>
                  <a:lnTo>
                    <a:pt x="63500" y="114300"/>
                  </a:lnTo>
                  <a:lnTo>
                    <a:pt x="38100" y="139700"/>
                  </a:lnTo>
                  <a:lnTo>
                    <a:pt x="25400" y="190500"/>
                  </a:lnTo>
                  <a:lnTo>
                    <a:pt x="12700" y="228600"/>
                  </a:lnTo>
                  <a:lnTo>
                    <a:pt x="12700" y="279400"/>
                  </a:lnTo>
                  <a:lnTo>
                    <a:pt x="0" y="317500"/>
                  </a:lnTo>
                  <a:lnTo>
                    <a:pt x="0" y="381000"/>
                  </a:lnTo>
                  <a:lnTo>
                    <a:pt x="0" y="431800"/>
                  </a:lnTo>
                  <a:lnTo>
                    <a:pt x="0" y="482600"/>
                  </a:lnTo>
                  <a:lnTo>
                    <a:pt x="0" y="533400"/>
                  </a:lnTo>
                  <a:lnTo>
                    <a:pt x="12700" y="584200"/>
                  </a:lnTo>
                  <a:lnTo>
                    <a:pt x="12700" y="635000"/>
                  </a:lnTo>
                  <a:lnTo>
                    <a:pt x="25400" y="685800"/>
                  </a:lnTo>
                  <a:lnTo>
                    <a:pt x="38100" y="736600"/>
                  </a:lnTo>
                  <a:lnTo>
                    <a:pt x="63500" y="774700"/>
                  </a:lnTo>
                  <a:lnTo>
                    <a:pt x="88900" y="800100"/>
                  </a:lnTo>
                  <a:lnTo>
                    <a:pt x="114300" y="825500"/>
                  </a:lnTo>
                  <a:lnTo>
                    <a:pt x="152400" y="850900"/>
                  </a:lnTo>
                  <a:lnTo>
                    <a:pt x="190500" y="863600"/>
                  </a:lnTo>
                  <a:lnTo>
                    <a:pt x="228600" y="876300"/>
                  </a:lnTo>
                  <a:lnTo>
                    <a:pt x="266700" y="889000"/>
                  </a:lnTo>
                  <a:lnTo>
                    <a:pt x="317500" y="889000"/>
                  </a:lnTo>
                  <a:lnTo>
                    <a:pt x="342900" y="876300"/>
                  </a:lnTo>
                  <a:lnTo>
                    <a:pt x="381000" y="863600"/>
                  </a:lnTo>
                  <a:lnTo>
                    <a:pt x="431800" y="850900"/>
                  </a:lnTo>
                  <a:lnTo>
                    <a:pt x="457200" y="825500"/>
                  </a:lnTo>
                  <a:lnTo>
                    <a:pt x="482600" y="800100"/>
                  </a:lnTo>
                  <a:lnTo>
                    <a:pt x="495300" y="749300"/>
                  </a:lnTo>
                  <a:lnTo>
                    <a:pt x="520700" y="711200"/>
                  </a:lnTo>
                  <a:lnTo>
                    <a:pt x="533400" y="660400"/>
                  </a:lnTo>
                  <a:lnTo>
                    <a:pt x="558800" y="596900"/>
                  </a:lnTo>
                  <a:lnTo>
                    <a:pt x="558800" y="546100"/>
                  </a:lnTo>
                  <a:lnTo>
                    <a:pt x="558800" y="495300"/>
                  </a:lnTo>
                  <a:lnTo>
                    <a:pt x="558800" y="431800"/>
                  </a:lnTo>
                  <a:lnTo>
                    <a:pt x="558800" y="368300"/>
                  </a:lnTo>
                  <a:lnTo>
                    <a:pt x="558800" y="304800"/>
                  </a:lnTo>
                  <a:lnTo>
                    <a:pt x="546100" y="241300"/>
                  </a:lnTo>
                  <a:lnTo>
                    <a:pt x="520700" y="190500"/>
                  </a:lnTo>
                  <a:lnTo>
                    <a:pt x="508000" y="139700"/>
                  </a:lnTo>
                  <a:lnTo>
                    <a:pt x="482600" y="101600"/>
                  </a:lnTo>
                  <a:lnTo>
                    <a:pt x="444500" y="63500"/>
                  </a:lnTo>
                  <a:lnTo>
                    <a:pt x="406400" y="38100"/>
                  </a:lnTo>
                  <a:lnTo>
                    <a:pt x="368300" y="12700"/>
                  </a:lnTo>
                  <a:lnTo>
                    <a:pt x="342900" y="12700"/>
                  </a:lnTo>
                  <a:lnTo>
                    <a:pt x="292100" y="12700"/>
                  </a:lnTo>
                  <a:lnTo>
                    <a:pt x="254000" y="12700"/>
                  </a:lnTo>
                  <a:lnTo>
                    <a:pt x="215900" y="25400"/>
                  </a:lnTo>
                  <a:lnTo>
                    <a:pt x="177800" y="50800"/>
                  </a:lnTo>
                  <a:lnTo>
                    <a:pt x="152400" y="76200"/>
                  </a:lnTo>
                  <a:lnTo>
                    <a:pt x="1397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3124200" y="2159000"/>
              <a:ext cx="571501" cy="850901"/>
            </a:xfrm>
            <a:custGeom>
              <a:avLst/>
              <a:gdLst/>
              <a:ahLst/>
              <a:cxnLst/>
              <a:rect l="0" t="0" r="0" b="0"/>
              <a:pathLst>
                <a:path w="571501" h="850901">
                  <a:moveTo>
                    <a:pt x="355600" y="25400"/>
                  </a:moveTo>
                  <a:lnTo>
                    <a:pt x="304800" y="0"/>
                  </a:lnTo>
                  <a:lnTo>
                    <a:pt x="266700" y="0"/>
                  </a:lnTo>
                  <a:lnTo>
                    <a:pt x="228600" y="0"/>
                  </a:lnTo>
                  <a:lnTo>
                    <a:pt x="203200" y="0"/>
                  </a:lnTo>
                  <a:lnTo>
                    <a:pt x="165100" y="25400"/>
                  </a:lnTo>
                  <a:lnTo>
                    <a:pt x="127000" y="38100"/>
                  </a:lnTo>
                  <a:lnTo>
                    <a:pt x="88900" y="50800"/>
                  </a:lnTo>
                  <a:lnTo>
                    <a:pt x="63500" y="88900"/>
                  </a:lnTo>
                  <a:lnTo>
                    <a:pt x="50800" y="127000"/>
                  </a:lnTo>
                  <a:lnTo>
                    <a:pt x="25400" y="177800"/>
                  </a:lnTo>
                  <a:lnTo>
                    <a:pt x="12700" y="228600"/>
                  </a:lnTo>
                  <a:lnTo>
                    <a:pt x="0" y="292100"/>
                  </a:lnTo>
                  <a:lnTo>
                    <a:pt x="0" y="342900"/>
                  </a:lnTo>
                  <a:lnTo>
                    <a:pt x="0" y="393700"/>
                  </a:lnTo>
                  <a:lnTo>
                    <a:pt x="12700" y="457200"/>
                  </a:lnTo>
                  <a:lnTo>
                    <a:pt x="25400" y="508000"/>
                  </a:lnTo>
                  <a:lnTo>
                    <a:pt x="25400" y="571500"/>
                  </a:lnTo>
                  <a:lnTo>
                    <a:pt x="50800" y="635000"/>
                  </a:lnTo>
                  <a:lnTo>
                    <a:pt x="76200" y="685800"/>
                  </a:lnTo>
                  <a:lnTo>
                    <a:pt x="114300" y="736600"/>
                  </a:lnTo>
                  <a:lnTo>
                    <a:pt x="139700" y="774700"/>
                  </a:lnTo>
                  <a:lnTo>
                    <a:pt x="165100" y="800100"/>
                  </a:lnTo>
                  <a:lnTo>
                    <a:pt x="215900" y="838200"/>
                  </a:lnTo>
                  <a:lnTo>
                    <a:pt x="254000" y="850900"/>
                  </a:lnTo>
                  <a:lnTo>
                    <a:pt x="292100" y="850900"/>
                  </a:lnTo>
                  <a:lnTo>
                    <a:pt x="342900" y="838200"/>
                  </a:lnTo>
                  <a:lnTo>
                    <a:pt x="381000" y="825500"/>
                  </a:lnTo>
                  <a:lnTo>
                    <a:pt x="431800" y="787400"/>
                  </a:lnTo>
                  <a:lnTo>
                    <a:pt x="469900" y="749300"/>
                  </a:lnTo>
                  <a:lnTo>
                    <a:pt x="495300" y="711200"/>
                  </a:lnTo>
                  <a:lnTo>
                    <a:pt x="533400" y="647700"/>
                  </a:lnTo>
                  <a:lnTo>
                    <a:pt x="558800" y="596900"/>
                  </a:lnTo>
                  <a:lnTo>
                    <a:pt x="558800" y="533400"/>
                  </a:lnTo>
                  <a:lnTo>
                    <a:pt x="571500" y="469900"/>
                  </a:lnTo>
                  <a:lnTo>
                    <a:pt x="571500" y="419100"/>
                  </a:lnTo>
                  <a:lnTo>
                    <a:pt x="558800" y="355600"/>
                  </a:lnTo>
                  <a:lnTo>
                    <a:pt x="546100" y="292100"/>
                  </a:lnTo>
                  <a:lnTo>
                    <a:pt x="520700" y="241300"/>
                  </a:lnTo>
                  <a:lnTo>
                    <a:pt x="495300" y="190500"/>
                  </a:lnTo>
                  <a:lnTo>
                    <a:pt x="457200" y="152400"/>
                  </a:lnTo>
                  <a:lnTo>
                    <a:pt x="419100" y="114300"/>
                  </a:lnTo>
                  <a:lnTo>
                    <a:pt x="381000" y="88900"/>
                  </a:lnTo>
                  <a:lnTo>
                    <a:pt x="355600" y="76200"/>
                  </a:lnTo>
                  <a:lnTo>
                    <a:pt x="317500" y="63500"/>
                  </a:lnTo>
                  <a:lnTo>
                    <a:pt x="292100" y="50800"/>
                  </a:lnTo>
                  <a:lnTo>
                    <a:pt x="29210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6578600" y="1346200"/>
              <a:ext cx="571501" cy="927101"/>
            </a:xfrm>
            <a:custGeom>
              <a:avLst/>
              <a:gdLst/>
              <a:ahLst/>
              <a:cxnLst/>
              <a:rect l="0" t="0" r="0" b="0"/>
              <a:pathLst>
                <a:path w="571501" h="927101">
                  <a:moveTo>
                    <a:pt x="152400" y="0"/>
                  </a:moveTo>
                  <a:lnTo>
                    <a:pt x="114300" y="25400"/>
                  </a:lnTo>
                  <a:lnTo>
                    <a:pt x="88900" y="50800"/>
                  </a:lnTo>
                  <a:lnTo>
                    <a:pt x="50800" y="76200"/>
                  </a:lnTo>
                  <a:lnTo>
                    <a:pt x="25400" y="114300"/>
                  </a:lnTo>
                  <a:lnTo>
                    <a:pt x="12700" y="177800"/>
                  </a:lnTo>
                  <a:lnTo>
                    <a:pt x="0" y="228600"/>
                  </a:lnTo>
                  <a:lnTo>
                    <a:pt x="0" y="304800"/>
                  </a:lnTo>
                  <a:lnTo>
                    <a:pt x="0" y="381000"/>
                  </a:lnTo>
                  <a:lnTo>
                    <a:pt x="12700" y="469900"/>
                  </a:lnTo>
                  <a:lnTo>
                    <a:pt x="25400" y="546100"/>
                  </a:lnTo>
                  <a:lnTo>
                    <a:pt x="50800" y="622300"/>
                  </a:lnTo>
                  <a:lnTo>
                    <a:pt x="63500" y="711200"/>
                  </a:lnTo>
                  <a:lnTo>
                    <a:pt x="88900" y="787400"/>
                  </a:lnTo>
                  <a:lnTo>
                    <a:pt x="114300" y="838200"/>
                  </a:lnTo>
                  <a:lnTo>
                    <a:pt x="139700" y="889000"/>
                  </a:lnTo>
                  <a:lnTo>
                    <a:pt x="177800" y="927100"/>
                  </a:lnTo>
                  <a:lnTo>
                    <a:pt x="228600" y="927100"/>
                  </a:lnTo>
                  <a:lnTo>
                    <a:pt x="292100" y="927100"/>
                  </a:lnTo>
                  <a:lnTo>
                    <a:pt x="342900" y="914400"/>
                  </a:lnTo>
                  <a:lnTo>
                    <a:pt x="393700" y="876300"/>
                  </a:lnTo>
                  <a:lnTo>
                    <a:pt x="444500" y="838200"/>
                  </a:lnTo>
                  <a:lnTo>
                    <a:pt x="495300" y="774700"/>
                  </a:lnTo>
                  <a:lnTo>
                    <a:pt x="533400" y="711200"/>
                  </a:lnTo>
                  <a:lnTo>
                    <a:pt x="558800" y="660400"/>
                  </a:lnTo>
                  <a:lnTo>
                    <a:pt x="571500" y="571500"/>
                  </a:lnTo>
                  <a:lnTo>
                    <a:pt x="571500" y="508000"/>
                  </a:lnTo>
                  <a:lnTo>
                    <a:pt x="571500" y="431800"/>
                  </a:lnTo>
                  <a:lnTo>
                    <a:pt x="558800" y="355600"/>
                  </a:lnTo>
                  <a:lnTo>
                    <a:pt x="533400" y="292100"/>
                  </a:lnTo>
                  <a:lnTo>
                    <a:pt x="508000" y="228600"/>
                  </a:lnTo>
                  <a:lnTo>
                    <a:pt x="469900" y="177800"/>
                  </a:lnTo>
                  <a:lnTo>
                    <a:pt x="419100" y="127000"/>
                  </a:lnTo>
                  <a:lnTo>
                    <a:pt x="368300" y="101600"/>
                  </a:lnTo>
                  <a:lnTo>
                    <a:pt x="317500" y="88900"/>
                  </a:lnTo>
                  <a:lnTo>
                    <a:pt x="254000" y="76200"/>
                  </a:lnTo>
                  <a:lnTo>
                    <a:pt x="190500" y="88900"/>
                  </a:lnTo>
                  <a:lnTo>
                    <a:pt x="139700" y="101600"/>
                  </a:lnTo>
                  <a:lnTo>
                    <a:pt x="76200" y="127000"/>
                  </a:lnTo>
                  <a:lnTo>
                    <a:pt x="508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4454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Tool-Kit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4.2.1</dc:title>
  <dc:creator>Valerie Barber</dc:creator>
  <cp:lastModifiedBy>Debbie Rosenow</cp:lastModifiedBy>
  <cp:revision>14</cp:revision>
  <dcterms:created xsi:type="dcterms:W3CDTF">2016-02-20T21:55:11Z</dcterms:created>
  <dcterms:modified xsi:type="dcterms:W3CDTF">2016-11-01T23:14:02Z</dcterms:modified>
</cp:coreProperties>
</file>